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2"/>
  </p:sldMasterIdLst>
  <p:notesMasterIdLst>
    <p:notesMasterId r:id="rId32"/>
  </p:notesMasterIdLst>
  <p:sldIdLst>
    <p:sldId id="256" r:id="rId3"/>
    <p:sldId id="308" r:id="rId4"/>
    <p:sldId id="335" r:id="rId5"/>
    <p:sldId id="295" r:id="rId6"/>
    <p:sldId id="333" r:id="rId7"/>
    <p:sldId id="334" r:id="rId8"/>
    <p:sldId id="851" r:id="rId9"/>
    <p:sldId id="853" r:id="rId10"/>
    <p:sldId id="852" r:id="rId11"/>
    <p:sldId id="835" r:id="rId12"/>
    <p:sldId id="836" r:id="rId13"/>
    <p:sldId id="847" r:id="rId14"/>
    <p:sldId id="848" r:id="rId15"/>
    <p:sldId id="837" r:id="rId16"/>
    <p:sldId id="839" r:id="rId17"/>
    <p:sldId id="840" r:id="rId18"/>
    <p:sldId id="841" r:id="rId19"/>
    <p:sldId id="842" r:id="rId20"/>
    <p:sldId id="843" r:id="rId21"/>
    <p:sldId id="844" r:id="rId22"/>
    <p:sldId id="845" r:id="rId23"/>
    <p:sldId id="846" r:id="rId24"/>
    <p:sldId id="838" r:id="rId25"/>
    <p:sldId id="855" r:id="rId26"/>
    <p:sldId id="830" r:id="rId27"/>
    <p:sldId id="832" r:id="rId28"/>
    <p:sldId id="833" r:id="rId29"/>
    <p:sldId id="834" r:id="rId30"/>
    <p:sldId id="854" r:id="rId31"/>
  </p:sldIdLst>
  <p:sldSz cx="12192000" cy="6858000"/>
  <p:notesSz cx="12192000" cy="6858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B7B7"/>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31" autoAdjust="0"/>
    <p:restoredTop sz="94660"/>
  </p:normalViewPr>
  <p:slideViewPr>
    <p:cSldViewPr>
      <p:cViewPr varScale="1">
        <p:scale>
          <a:sx n="62" d="100"/>
          <a:sy n="62" d="100"/>
        </p:scale>
        <p:origin x="548"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diagrams/_rels/data1.xml.rels><?xml version="1.0" encoding="UTF-8" standalone="yes"?>
<Relationships xmlns="http://schemas.openxmlformats.org/package/2006/relationships"><Relationship Id="rId1" Type="http://schemas.openxmlformats.org/officeDocument/2006/relationships/image" Target="../media/image20.jpg"/></Relationships>
</file>

<file path=ppt/diagrams/_rels/drawing1.xml.rels><?xml version="1.0" encoding="UTF-8" standalone="yes"?>
<Relationships xmlns="http://schemas.openxmlformats.org/package/2006/relationships"><Relationship Id="rId1" Type="http://schemas.openxmlformats.org/officeDocument/2006/relationships/image" Target="../media/image20.jp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B8E7F6-435B-4052-97CB-135C21CF9BC1}" type="doc">
      <dgm:prSet loTypeId="urn:microsoft.com/office/officeart/2005/8/layout/radial2" loCatId="relationship" qsTypeId="urn:microsoft.com/office/officeart/2005/8/quickstyle/simple1" qsCatId="simple" csTypeId="urn:microsoft.com/office/officeart/2005/8/colors/colorful3" csCatId="colorful" phldr="1"/>
      <dgm:spPr/>
      <dgm:t>
        <a:bodyPr/>
        <a:lstStyle/>
        <a:p>
          <a:endParaRPr lang="es-MX"/>
        </a:p>
      </dgm:t>
    </dgm:pt>
    <dgm:pt modelId="{E94574FB-105E-40FB-980E-50BCE2AAE2D3}">
      <dgm:prSet phldrT="[Text]" custT="1"/>
      <dgm:spPr>
        <a:solidFill>
          <a:schemeClr val="accent2">
            <a:lumMod val="75000"/>
          </a:schemeClr>
        </a:solidFill>
        <a:ln>
          <a:solidFill>
            <a:schemeClr val="bg1"/>
          </a:solidFill>
        </a:ln>
      </dgm:spPr>
      <dgm:t>
        <a:bodyPr/>
        <a:lstStyle/>
        <a:p>
          <a:r>
            <a:rPr lang="es-MX" sz="900" dirty="0"/>
            <a:t>Aprendizaje de Máquinas</a:t>
          </a:r>
        </a:p>
      </dgm:t>
    </dgm:pt>
    <dgm:pt modelId="{AB6E2FE7-FEA7-42B7-9217-AD03C57675C0}" type="parTrans" cxnId="{8F4A9799-CC6F-420C-A680-9D9992471BBC}">
      <dgm:prSet/>
      <dgm:spPr>
        <a:ln>
          <a:solidFill>
            <a:schemeClr val="tx1"/>
          </a:solidFill>
        </a:ln>
      </dgm:spPr>
      <dgm:t>
        <a:bodyPr/>
        <a:lstStyle/>
        <a:p>
          <a:endParaRPr lang="es-MX"/>
        </a:p>
      </dgm:t>
    </dgm:pt>
    <dgm:pt modelId="{0C4AB931-B788-4EE0-9E38-787C7317B93E}" type="sibTrans" cxnId="{8F4A9799-CC6F-420C-A680-9D9992471BBC}">
      <dgm:prSet/>
      <dgm:spPr/>
      <dgm:t>
        <a:bodyPr/>
        <a:lstStyle/>
        <a:p>
          <a:endParaRPr lang="es-MX"/>
        </a:p>
      </dgm:t>
    </dgm:pt>
    <dgm:pt modelId="{5DE994EF-D422-4BE2-9FA8-2244A810E073}">
      <dgm:prSet phldrT="[Text]" custT="1"/>
      <dgm:spPr>
        <a:solidFill>
          <a:schemeClr val="accent2">
            <a:lumMod val="75000"/>
          </a:schemeClr>
        </a:solidFill>
        <a:ln>
          <a:solidFill>
            <a:schemeClr val="bg1"/>
          </a:solidFill>
        </a:ln>
      </dgm:spPr>
      <dgm:t>
        <a:bodyPr/>
        <a:lstStyle/>
        <a:p>
          <a:r>
            <a:rPr lang="es-MX" sz="900"/>
            <a:t>Computación Evolutiva</a:t>
          </a:r>
        </a:p>
      </dgm:t>
    </dgm:pt>
    <dgm:pt modelId="{7CB78D43-FFEE-4D65-86D2-6560005EF7CB}" type="parTrans" cxnId="{BFA1BE49-AD00-44BE-BE7A-6F9B739F36BB}">
      <dgm:prSet/>
      <dgm:spPr>
        <a:ln>
          <a:solidFill>
            <a:schemeClr val="tx1"/>
          </a:solidFill>
        </a:ln>
      </dgm:spPr>
      <dgm:t>
        <a:bodyPr/>
        <a:lstStyle/>
        <a:p>
          <a:endParaRPr lang="es-MX"/>
        </a:p>
      </dgm:t>
    </dgm:pt>
    <dgm:pt modelId="{F1F910EB-E50F-4861-8158-AFC5E187335F}" type="sibTrans" cxnId="{BFA1BE49-AD00-44BE-BE7A-6F9B739F36BB}">
      <dgm:prSet/>
      <dgm:spPr/>
      <dgm:t>
        <a:bodyPr/>
        <a:lstStyle/>
        <a:p>
          <a:endParaRPr lang="es-MX"/>
        </a:p>
      </dgm:t>
    </dgm:pt>
    <dgm:pt modelId="{FC4985C3-417F-42A4-9FBC-2B489E5D50FD}">
      <dgm:prSet phldrT="[Text]"/>
      <dgm:spPr/>
      <dgm:t>
        <a:bodyPr/>
        <a:lstStyle/>
        <a:p>
          <a:endParaRPr lang="es-MX"/>
        </a:p>
      </dgm:t>
    </dgm:pt>
    <dgm:pt modelId="{0337B574-AA8C-4975-A7CD-6B8C041114AC}" type="parTrans" cxnId="{5FDB5D35-D819-4585-A472-B16FB2D32F70}">
      <dgm:prSet/>
      <dgm:spPr/>
      <dgm:t>
        <a:bodyPr/>
        <a:lstStyle/>
        <a:p>
          <a:endParaRPr lang="es-MX"/>
        </a:p>
      </dgm:t>
    </dgm:pt>
    <dgm:pt modelId="{0303185C-4D43-48DA-8DCF-9DE8A496D19F}" type="sibTrans" cxnId="{5FDB5D35-D819-4585-A472-B16FB2D32F70}">
      <dgm:prSet/>
      <dgm:spPr/>
      <dgm:t>
        <a:bodyPr/>
        <a:lstStyle/>
        <a:p>
          <a:endParaRPr lang="es-MX"/>
        </a:p>
      </dgm:t>
    </dgm:pt>
    <dgm:pt modelId="{184826CA-3763-4F96-BAFE-DAC3CCA15992}">
      <dgm:prSet phldrT="[Text]" custT="1"/>
      <dgm:spPr>
        <a:solidFill>
          <a:schemeClr val="accent2">
            <a:lumMod val="75000"/>
          </a:schemeClr>
        </a:solidFill>
        <a:ln>
          <a:solidFill>
            <a:schemeClr val="bg1"/>
          </a:solidFill>
        </a:ln>
      </dgm:spPr>
      <dgm:t>
        <a:bodyPr/>
        <a:lstStyle/>
        <a:p>
          <a:r>
            <a:rPr lang="es-MX" sz="900" dirty="0"/>
            <a:t>Lógica difusa</a:t>
          </a:r>
        </a:p>
      </dgm:t>
    </dgm:pt>
    <dgm:pt modelId="{B6A655B1-ACD1-4A5C-AA2B-BCE41CE3358E}" type="parTrans" cxnId="{ACAEEA0D-7901-4798-96E4-0334A8C600F5}">
      <dgm:prSet/>
      <dgm:spPr>
        <a:ln>
          <a:solidFill>
            <a:schemeClr val="tx1"/>
          </a:solidFill>
        </a:ln>
      </dgm:spPr>
      <dgm:t>
        <a:bodyPr/>
        <a:lstStyle/>
        <a:p>
          <a:endParaRPr lang="es-MX"/>
        </a:p>
      </dgm:t>
    </dgm:pt>
    <dgm:pt modelId="{AFA4ABFA-65D4-4258-AAC6-9742D1E1C0F7}" type="sibTrans" cxnId="{ACAEEA0D-7901-4798-96E4-0334A8C600F5}">
      <dgm:prSet/>
      <dgm:spPr/>
      <dgm:t>
        <a:bodyPr/>
        <a:lstStyle/>
        <a:p>
          <a:endParaRPr lang="es-MX"/>
        </a:p>
      </dgm:t>
    </dgm:pt>
    <dgm:pt modelId="{EDCDA3FE-EF80-46E0-A6D0-D10CC6E1726E}">
      <dgm:prSet phldrT="[Text]" custT="1"/>
      <dgm:spPr>
        <a:solidFill>
          <a:schemeClr val="accent2">
            <a:lumMod val="75000"/>
          </a:schemeClr>
        </a:solidFill>
        <a:ln>
          <a:solidFill>
            <a:schemeClr val="bg1"/>
          </a:solidFill>
        </a:ln>
      </dgm:spPr>
      <dgm:t>
        <a:bodyPr/>
        <a:lstStyle/>
        <a:p>
          <a:r>
            <a:rPr lang="es-MX" sz="900"/>
            <a:t>Sistemas basados en conocimiento</a:t>
          </a:r>
        </a:p>
      </dgm:t>
    </dgm:pt>
    <dgm:pt modelId="{62F3C816-4039-49C2-9C93-1B47C9EC8054}" type="parTrans" cxnId="{1D8EB39A-4D1A-4124-815A-D80C2F156D20}">
      <dgm:prSet/>
      <dgm:spPr>
        <a:ln>
          <a:solidFill>
            <a:schemeClr val="tx1"/>
          </a:solidFill>
        </a:ln>
      </dgm:spPr>
      <dgm:t>
        <a:bodyPr/>
        <a:lstStyle/>
        <a:p>
          <a:endParaRPr lang="es-MX"/>
        </a:p>
      </dgm:t>
    </dgm:pt>
    <dgm:pt modelId="{09A6D462-7833-4E24-9427-A4018702AE37}" type="sibTrans" cxnId="{1D8EB39A-4D1A-4124-815A-D80C2F156D20}">
      <dgm:prSet/>
      <dgm:spPr/>
      <dgm:t>
        <a:bodyPr/>
        <a:lstStyle/>
        <a:p>
          <a:endParaRPr lang="es-MX"/>
        </a:p>
      </dgm:t>
    </dgm:pt>
    <dgm:pt modelId="{28638C90-10FD-4282-9556-C8D6E8713CF0}">
      <dgm:prSet phldrT="[Text]" custT="1"/>
      <dgm:spPr>
        <a:solidFill>
          <a:schemeClr val="accent2">
            <a:lumMod val="75000"/>
          </a:schemeClr>
        </a:solidFill>
        <a:ln>
          <a:solidFill>
            <a:schemeClr val="bg1"/>
          </a:solidFill>
        </a:ln>
      </dgm:spPr>
      <dgm:t>
        <a:bodyPr/>
        <a:lstStyle/>
        <a:p>
          <a:r>
            <a:rPr lang="es-MX" sz="900"/>
            <a:t>Planificación</a:t>
          </a:r>
        </a:p>
      </dgm:t>
    </dgm:pt>
    <dgm:pt modelId="{A27F1ACE-9CC6-4DF9-9399-3AFC5A6565B5}" type="parTrans" cxnId="{4D7AEC43-3200-4009-ADC9-228421065AC0}">
      <dgm:prSet/>
      <dgm:spPr>
        <a:ln>
          <a:solidFill>
            <a:schemeClr val="tx1"/>
          </a:solidFill>
        </a:ln>
      </dgm:spPr>
      <dgm:t>
        <a:bodyPr/>
        <a:lstStyle/>
        <a:p>
          <a:endParaRPr lang="es-MX"/>
        </a:p>
      </dgm:t>
    </dgm:pt>
    <dgm:pt modelId="{DF54C7CA-0765-4ED8-AFCA-1CC4D391129C}" type="sibTrans" cxnId="{4D7AEC43-3200-4009-ADC9-228421065AC0}">
      <dgm:prSet/>
      <dgm:spPr/>
      <dgm:t>
        <a:bodyPr/>
        <a:lstStyle/>
        <a:p>
          <a:endParaRPr lang="es-MX"/>
        </a:p>
      </dgm:t>
    </dgm:pt>
    <dgm:pt modelId="{5B701017-5FEA-4771-B61D-C8F982E4D469}">
      <dgm:prSet phldrT="[Text]"/>
      <dgm:spPr/>
      <dgm:t>
        <a:bodyPr/>
        <a:lstStyle/>
        <a:p>
          <a:endParaRPr lang="es-MX" dirty="0"/>
        </a:p>
      </dgm:t>
    </dgm:pt>
    <dgm:pt modelId="{73DB7361-CA85-43C8-895E-96F13EABBE84}" type="parTrans" cxnId="{2259BD0B-4677-4176-80A8-C48F51237BBA}">
      <dgm:prSet/>
      <dgm:spPr/>
      <dgm:t>
        <a:bodyPr/>
        <a:lstStyle/>
        <a:p>
          <a:endParaRPr lang="es-MX"/>
        </a:p>
      </dgm:t>
    </dgm:pt>
    <dgm:pt modelId="{14347D7B-B0F8-4B6C-8A56-04BF5107ACF4}" type="sibTrans" cxnId="{2259BD0B-4677-4176-80A8-C48F51237BBA}">
      <dgm:prSet/>
      <dgm:spPr/>
      <dgm:t>
        <a:bodyPr/>
        <a:lstStyle/>
        <a:p>
          <a:endParaRPr lang="es-MX"/>
        </a:p>
      </dgm:t>
    </dgm:pt>
    <dgm:pt modelId="{96572CCD-16C5-407C-AF74-4F5E49EDC511}">
      <dgm:prSet phldrT="[Text]" custT="1"/>
      <dgm:spPr>
        <a:solidFill>
          <a:schemeClr val="accent2">
            <a:lumMod val="75000"/>
          </a:schemeClr>
        </a:solidFill>
        <a:ln>
          <a:solidFill>
            <a:schemeClr val="bg1"/>
          </a:solidFill>
        </a:ln>
      </dgm:spPr>
      <dgm:t>
        <a:bodyPr/>
        <a:lstStyle/>
        <a:p>
          <a:r>
            <a:rPr lang="es-MX" sz="900"/>
            <a:t>Agentes</a:t>
          </a:r>
        </a:p>
      </dgm:t>
    </dgm:pt>
    <dgm:pt modelId="{4797E40A-BC0D-4F3A-BB6F-4F6E4A37B1D8}" type="parTrans" cxnId="{198281DA-284F-4F39-9C32-D227B2F9925A}">
      <dgm:prSet/>
      <dgm:spPr>
        <a:ln>
          <a:solidFill>
            <a:schemeClr val="tx1"/>
          </a:solidFill>
        </a:ln>
      </dgm:spPr>
      <dgm:t>
        <a:bodyPr/>
        <a:lstStyle/>
        <a:p>
          <a:endParaRPr lang="es-CO"/>
        </a:p>
      </dgm:t>
    </dgm:pt>
    <dgm:pt modelId="{B65A96EB-6888-48B9-A2CA-9C0693802E62}" type="sibTrans" cxnId="{198281DA-284F-4F39-9C32-D227B2F9925A}">
      <dgm:prSet/>
      <dgm:spPr/>
      <dgm:t>
        <a:bodyPr/>
        <a:lstStyle/>
        <a:p>
          <a:endParaRPr lang="es-CO"/>
        </a:p>
      </dgm:t>
    </dgm:pt>
    <dgm:pt modelId="{00E8DFFE-ABCD-492E-AF57-744C6D465D6A}" type="pres">
      <dgm:prSet presAssocID="{3DB8E7F6-435B-4052-97CB-135C21CF9BC1}" presName="composite" presStyleCnt="0">
        <dgm:presLayoutVars>
          <dgm:chMax val="5"/>
          <dgm:dir/>
          <dgm:animLvl val="ctr"/>
          <dgm:resizeHandles val="exact"/>
        </dgm:presLayoutVars>
      </dgm:prSet>
      <dgm:spPr/>
    </dgm:pt>
    <dgm:pt modelId="{66A64B74-5576-4705-ACA8-1955E75818FB}" type="pres">
      <dgm:prSet presAssocID="{3DB8E7F6-435B-4052-97CB-135C21CF9BC1}" presName="cycle" presStyleCnt="0"/>
      <dgm:spPr/>
    </dgm:pt>
    <dgm:pt modelId="{FCE4428B-73A3-4727-B9B5-36659EC8B580}" type="pres">
      <dgm:prSet presAssocID="{3DB8E7F6-435B-4052-97CB-135C21CF9BC1}" presName="centerShape" presStyleCnt="0"/>
      <dgm:spPr/>
    </dgm:pt>
    <dgm:pt modelId="{2F7C4621-DD6A-4DA4-89E1-656091C2F052}" type="pres">
      <dgm:prSet presAssocID="{3DB8E7F6-435B-4052-97CB-135C21CF9BC1}" presName="connSite" presStyleLbl="node1" presStyleIdx="0" presStyleCnt="7"/>
      <dgm:spPr/>
    </dgm:pt>
    <dgm:pt modelId="{C9860581-2CA5-40F7-A0E2-871EAD96DAA2}" type="pres">
      <dgm:prSet presAssocID="{3DB8E7F6-435B-4052-97CB-135C21CF9BC1}" presName="visible" presStyleLbl="node1" presStyleIdx="0" presStyleCnt="7" custScaleX="99194" custScaleY="92490" custLinFactNeighborX="-468"/>
      <dgm:spPr>
        <a:blipFill>
          <a:blip xmlns:r="http://schemas.openxmlformats.org/officeDocument/2006/relationships" r:embed="rId1">
            <a:extLst>
              <a:ext uri="{28A0092B-C50C-407E-A947-70E740481C1C}">
                <a14:useLocalDpi xmlns:a14="http://schemas.microsoft.com/office/drawing/2010/main" val="0"/>
              </a:ext>
            </a:extLst>
          </a:blip>
          <a:srcRect/>
          <a:stretch>
            <a:fillRect l="-51000" r="-51000"/>
          </a:stretch>
        </a:blipFill>
      </dgm:spPr>
    </dgm:pt>
    <dgm:pt modelId="{DA03394C-EF0C-4125-90DC-093F4FFBF06A}" type="pres">
      <dgm:prSet presAssocID="{AB6E2FE7-FEA7-42B7-9217-AD03C57675C0}" presName="Name25" presStyleLbl="parChTrans1D1" presStyleIdx="0" presStyleCnt="6"/>
      <dgm:spPr/>
    </dgm:pt>
    <dgm:pt modelId="{65901FA0-D861-45E5-9BE5-53C0FDAD1185}" type="pres">
      <dgm:prSet presAssocID="{E94574FB-105E-40FB-980E-50BCE2AAE2D3}" presName="node" presStyleCnt="0"/>
      <dgm:spPr/>
    </dgm:pt>
    <dgm:pt modelId="{62D64B4E-94FC-4D90-8840-CCD58A5DFF52}" type="pres">
      <dgm:prSet presAssocID="{E94574FB-105E-40FB-980E-50BCE2AAE2D3}" presName="parentNode" presStyleLbl="node1" presStyleIdx="1" presStyleCnt="7" custScaleX="117117" custScaleY="114307" custLinFactNeighborX="27556" custLinFactNeighborY="44830">
        <dgm:presLayoutVars>
          <dgm:chMax val="1"/>
          <dgm:bulletEnabled val="1"/>
        </dgm:presLayoutVars>
      </dgm:prSet>
      <dgm:spPr/>
    </dgm:pt>
    <dgm:pt modelId="{C9A7A033-DC7E-4CD9-A2EF-831B6E11B941}" type="pres">
      <dgm:prSet presAssocID="{E94574FB-105E-40FB-980E-50BCE2AAE2D3}" presName="childNode" presStyleLbl="revTx" presStyleIdx="0" presStyleCnt="2">
        <dgm:presLayoutVars>
          <dgm:bulletEnabled val="1"/>
        </dgm:presLayoutVars>
      </dgm:prSet>
      <dgm:spPr/>
    </dgm:pt>
    <dgm:pt modelId="{6B9FD660-1B3F-4768-B74B-33FACC358EFD}" type="pres">
      <dgm:prSet presAssocID="{7CB78D43-FFEE-4D65-86D2-6560005EF7CB}" presName="Name25" presStyleLbl="parChTrans1D1" presStyleIdx="1" presStyleCnt="6"/>
      <dgm:spPr/>
    </dgm:pt>
    <dgm:pt modelId="{3997F57A-0275-4174-BCD7-D05373F6ECDA}" type="pres">
      <dgm:prSet presAssocID="{5DE994EF-D422-4BE2-9FA8-2244A810E073}" presName="node" presStyleCnt="0"/>
      <dgm:spPr/>
    </dgm:pt>
    <dgm:pt modelId="{CC33B95A-03AA-4E3A-9D2F-09E8B0F89250}" type="pres">
      <dgm:prSet presAssocID="{5DE994EF-D422-4BE2-9FA8-2244A810E073}" presName="parentNode" presStyleLbl="node1" presStyleIdx="2" presStyleCnt="7" custScaleX="123913" custScaleY="123308" custLinFactNeighborX="33001" custLinFactNeighborY="22045">
        <dgm:presLayoutVars>
          <dgm:chMax val="1"/>
          <dgm:bulletEnabled val="1"/>
        </dgm:presLayoutVars>
      </dgm:prSet>
      <dgm:spPr/>
    </dgm:pt>
    <dgm:pt modelId="{76DAC584-88D1-48BA-B646-3DFFE12F5654}" type="pres">
      <dgm:prSet presAssocID="{5DE994EF-D422-4BE2-9FA8-2244A810E073}" presName="childNode" presStyleLbl="revTx" presStyleIdx="0" presStyleCnt="2">
        <dgm:presLayoutVars>
          <dgm:bulletEnabled val="1"/>
        </dgm:presLayoutVars>
      </dgm:prSet>
      <dgm:spPr/>
    </dgm:pt>
    <dgm:pt modelId="{45984F60-FA9B-447F-A6F0-3E9EF539098D}" type="pres">
      <dgm:prSet presAssocID="{B6A655B1-ACD1-4A5C-AA2B-BCE41CE3358E}" presName="Name25" presStyleLbl="parChTrans1D1" presStyleIdx="2" presStyleCnt="6"/>
      <dgm:spPr/>
    </dgm:pt>
    <dgm:pt modelId="{4CA363DD-BEF7-400E-8E7C-0951CAD44F5E}" type="pres">
      <dgm:prSet presAssocID="{184826CA-3763-4F96-BAFE-DAC3CCA15992}" presName="node" presStyleCnt="0"/>
      <dgm:spPr/>
    </dgm:pt>
    <dgm:pt modelId="{D160E787-9562-4B1F-8608-3C05E8D2ACAC}" type="pres">
      <dgm:prSet presAssocID="{184826CA-3763-4F96-BAFE-DAC3CCA15992}" presName="parentNode" presStyleLbl="node1" presStyleIdx="3" presStyleCnt="7" custScaleX="123292" custScaleY="119946" custLinFactNeighborX="42537" custLinFactNeighborY="5462">
        <dgm:presLayoutVars>
          <dgm:chMax val="1"/>
          <dgm:bulletEnabled val="1"/>
        </dgm:presLayoutVars>
      </dgm:prSet>
      <dgm:spPr/>
    </dgm:pt>
    <dgm:pt modelId="{724E2BF2-7884-4934-8BA8-AF9BD2E5962A}" type="pres">
      <dgm:prSet presAssocID="{184826CA-3763-4F96-BAFE-DAC3CCA15992}" presName="childNode" presStyleLbl="revTx" presStyleIdx="0" presStyleCnt="2">
        <dgm:presLayoutVars>
          <dgm:bulletEnabled val="1"/>
        </dgm:presLayoutVars>
      </dgm:prSet>
      <dgm:spPr/>
    </dgm:pt>
    <dgm:pt modelId="{37779F14-C142-4A3C-87A8-F8F82C175C2A}" type="pres">
      <dgm:prSet presAssocID="{62F3C816-4039-49C2-9C93-1B47C9EC8054}" presName="Name25" presStyleLbl="parChTrans1D1" presStyleIdx="3" presStyleCnt="6"/>
      <dgm:spPr/>
    </dgm:pt>
    <dgm:pt modelId="{28907657-19C3-4BB7-BC03-4FA21673FF81}" type="pres">
      <dgm:prSet presAssocID="{EDCDA3FE-EF80-46E0-A6D0-D10CC6E1726E}" presName="node" presStyleCnt="0"/>
      <dgm:spPr/>
    </dgm:pt>
    <dgm:pt modelId="{B2C2DE2E-D216-47D9-A866-7F4904601B73}" type="pres">
      <dgm:prSet presAssocID="{EDCDA3FE-EF80-46E0-A6D0-D10CC6E1726E}" presName="parentNode" presStyleLbl="node1" presStyleIdx="4" presStyleCnt="7" custScaleX="132123" custScaleY="128217" custLinFactNeighborX="47611" custLinFactNeighborY="-1881">
        <dgm:presLayoutVars>
          <dgm:chMax val="1"/>
          <dgm:bulletEnabled val="1"/>
        </dgm:presLayoutVars>
      </dgm:prSet>
      <dgm:spPr/>
    </dgm:pt>
    <dgm:pt modelId="{2A37DD51-D334-4FFB-B251-992527CDC677}" type="pres">
      <dgm:prSet presAssocID="{EDCDA3FE-EF80-46E0-A6D0-D10CC6E1726E}" presName="childNode" presStyleLbl="revTx" presStyleIdx="0" presStyleCnt="2">
        <dgm:presLayoutVars>
          <dgm:bulletEnabled val="1"/>
        </dgm:presLayoutVars>
      </dgm:prSet>
      <dgm:spPr/>
    </dgm:pt>
    <dgm:pt modelId="{8F251B83-F2A3-4924-9D6C-B1B22DE2DE9D}" type="pres">
      <dgm:prSet presAssocID="{4797E40A-BC0D-4F3A-BB6F-4F6E4A37B1D8}" presName="Name25" presStyleLbl="parChTrans1D1" presStyleIdx="4" presStyleCnt="6"/>
      <dgm:spPr/>
    </dgm:pt>
    <dgm:pt modelId="{9881E7C9-7628-46C9-AE99-0C37AA764FDB}" type="pres">
      <dgm:prSet presAssocID="{96572CCD-16C5-407C-AF74-4F5E49EDC511}" presName="node" presStyleCnt="0"/>
      <dgm:spPr/>
    </dgm:pt>
    <dgm:pt modelId="{44D6C766-7498-4011-A783-6ED3974C440B}" type="pres">
      <dgm:prSet presAssocID="{96572CCD-16C5-407C-AF74-4F5E49EDC511}" presName="parentNode" presStyleLbl="node1" presStyleIdx="5" presStyleCnt="7" custScaleX="117003" custScaleY="121804" custLinFactNeighborX="25264" custLinFactNeighborY="-10451">
        <dgm:presLayoutVars>
          <dgm:chMax val="1"/>
          <dgm:bulletEnabled val="1"/>
        </dgm:presLayoutVars>
      </dgm:prSet>
      <dgm:spPr/>
    </dgm:pt>
    <dgm:pt modelId="{4AC25DC8-5654-412F-915A-9D653E279E21}" type="pres">
      <dgm:prSet presAssocID="{96572CCD-16C5-407C-AF74-4F5E49EDC511}" presName="childNode" presStyleLbl="revTx" presStyleIdx="0" presStyleCnt="2">
        <dgm:presLayoutVars>
          <dgm:bulletEnabled val="1"/>
        </dgm:presLayoutVars>
      </dgm:prSet>
      <dgm:spPr/>
    </dgm:pt>
    <dgm:pt modelId="{6AF33778-5F6F-4733-ACA6-0D06C0A9581E}" type="pres">
      <dgm:prSet presAssocID="{A27F1ACE-9CC6-4DF9-9399-3AFC5A6565B5}" presName="Name25" presStyleLbl="parChTrans1D1" presStyleIdx="5" presStyleCnt="6"/>
      <dgm:spPr/>
    </dgm:pt>
    <dgm:pt modelId="{19E5E166-8AF0-4AD2-881B-A3258F376A78}" type="pres">
      <dgm:prSet presAssocID="{28638C90-10FD-4282-9556-C8D6E8713CF0}" presName="node" presStyleCnt="0"/>
      <dgm:spPr/>
    </dgm:pt>
    <dgm:pt modelId="{2B7A5326-7AC8-4616-A0F5-13811AA52B94}" type="pres">
      <dgm:prSet presAssocID="{28638C90-10FD-4282-9556-C8D6E8713CF0}" presName="parentNode" presStyleLbl="node1" presStyleIdx="6" presStyleCnt="7" custScaleX="130860" custScaleY="127421" custLinFactNeighborX="4561" custLinFactNeighborY="-31560">
        <dgm:presLayoutVars>
          <dgm:chMax val="1"/>
          <dgm:bulletEnabled val="1"/>
        </dgm:presLayoutVars>
      </dgm:prSet>
      <dgm:spPr/>
    </dgm:pt>
    <dgm:pt modelId="{6AD297E8-220C-44F7-A8B6-26C76C2C059F}" type="pres">
      <dgm:prSet presAssocID="{28638C90-10FD-4282-9556-C8D6E8713CF0}" presName="childNode" presStyleLbl="revTx" presStyleIdx="1" presStyleCnt="2">
        <dgm:presLayoutVars>
          <dgm:bulletEnabled val="1"/>
        </dgm:presLayoutVars>
      </dgm:prSet>
      <dgm:spPr/>
    </dgm:pt>
  </dgm:ptLst>
  <dgm:cxnLst>
    <dgm:cxn modelId="{2259BD0B-4677-4176-80A8-C48F51237BBA}" srcId="{28638C90-10FD-4282-9556-C8D6E8713CF0}" destId="{5B701017-5FEA-4771-B61D-C8F982E4D469}" srcOrd="0" destOrd="0" parTransId="{73DB7361-CA85-43C8-895E-96F13EABBE84}" sibTransId="{14347D7B-B0F8-4B6C-8A56-04BF5107ACF4}"/>
    <dgm:cxn modelId="{ACAEEA0D-7901-4798-96E4-0334A8C600F5}" srcId="{3DB8E7F6-435B-4052-97CB-135C21CF9BC1}" destId="{184826CA-3763-4F96-BAFE-DAC3CCA15992}" srcOrd="2" destOrd="0" parTransId="{B6A655B1-ACD1-4A5C-AA2B-BCE41CE3358E}" sibTransId="{AFA4ABFA-65D4-4258-AAC6-9742D1E1C0F7}"/>
    <dgm:cxn modelId="{377D0718-A7B7-4AD2-B204-AE78B0FB9127}" type="presOf" srcId="{5DE994EF-D422-4BE2-9FA8-2244A810E073}" destId="{CC33B95A-03AA-4E3A-9D2F-09E8B0F89250}" srcOrd="0" destOrd="0" presId="urn:microsoft.com/office/officeart/2005/8/layout/radial2"/>
    <dgm:cxn modelId="{5FDB5D35-D819-4585-A472-B16FB2D32F70}" srcId="{5DE994EF-D422-4BE2-9FA8-2244A810E073}" destId="{FC4985C3-417F-42A4-9FBC-2B489E5D50FD}" srcOrd="0" destOrd="0" parTransId="{0337B574-AA8C-4975-A7CD-6B8C041114AC}" sibTransId="{0303185C-4D43-48DA-8DCF-9DE8A496D19F}"/>
    <dgm:cxn modelId="{30D8483F-2B0D-4C6C-B700-3309A0159F3F}" type="presOf" srcId="{5B701017-5FEA-4771-B61D-C8F982E4D469}" destId="{6AD297E8-220C-44F7-A8B6-26C76C2C059F}" srcOrd="0" destOrd="0" presId="urn:microsoft.com/office/officeart/2005/8/layout/radial2"/>
    <dgm:cxn modelId="{6CD1D65B-E9A3-4185-99FB-31D77B026949}" type="presOf" srcId="{A27F1ACE-9CC6-4DF9-9399-3AFC5A6565B5}" destId="{6AF33778-5F6F-4733-ACA6-0D06C0A9581E}" srcOrd="0" destOrd="0" presId="urn:microsoft.com/office/officeart/2005/8/layout/radial2"/>
    <dgm:cxn modelId="{4D7AEC43-3200-4009-ADC9-228421065AC0}" srcId="{3DB8E7F6-435B-4052-97CB-135C21CF9BC1}" destId="{28638C90-10FD-4282-9556-C8D6E8713CF0}" srcOrd="5" destOrd="0" parTransId="{A27F1ACE-9CC6-4DF9-9399-3AFC5A6565B5}" sibTransId="{DF54C7CA-0765-4ED8-AFCA-1CC4D391129C}"/>
    <dgm:cxn modelId="{27493C45-DF21-4666-A555-483CCF24C430}" type="presOf" srcId="{184826CA-3763-4F96-BAFE-DAC3CCA15992}" destId="{D160E787-9562-4B1F-8608-3C05E8D2ACAC}" srcOrd="0" destOrd="0" presId="urn:microsoft.com/office/officeart/2005/8/layout/radial2"/>
    <dgm:cxn modelId="{BFA1BE49-AD00-44BE-BE7A-6F9B739F36BB}" srcId="{3DB8E7F6-435B-4052-97CB-135C21CF9BC1}" destId="{5DE994EF-D422-4BE2-9FA8-2244A810E073}" srcOrd="1" destOrd="0" parTransId="{7CB78D43-FFEE-4D65-86D2-6560005EF7CB}" sibTransId="{F1F910EB-E50F-4861-8158-AFC5E187335F}"/>
    <dgm:cxn modelId="{A3F9C16C-528A-4C32-84E1-FA8A2D927AB0}" type="presOf" srcId="{FC4985C3-417F-42A4-9FBC-2B489E5D50FD}" destId="{76DAC584-88D1-48BA-B646-3DFFE12F5654}" srcOrd="0" destOrd="0" presId="urn:microsoft.com/office/officeart/2005/8/layout/radial2"/>
    <dgm:cxn modelId="{A116136F-86E9-4C9C-B486-4F724E3B1FEE}" type="presOf" srcId="{E94574FB-105E-40FB-980E-50BCE2AAE2D3}" destId="{62D64B4E-94FC-4D90-8840-CCD58A5DFF52}" srcOrd="0" destOrd="0" presId="urn:microsoft.com/office/officeart/2005/8/layout/radial2"/>
    <dgm:cxn modelId="{62BC2672-7AB7-4620-8C58-68EEF3F4ACE9}" type="presOf" srcId="{4797E40A-BC0D-4F3A-BB6F-4F6E4A37B1D8}" destId="{8F251B83-F2A3-4924-9D6C-B1B22DE2DE9D}" srcOrd="0" destOrd="0" presId="urn:microsoft.com/office/officeart/2005/8/layout/radial2"/>
    <dgm:cxn modelId="{022E477B-C256-4B58-AF54-07B3EC5155C0}" type="presOf" srcId="{AB6E2FE7-FEA7-42B7-9217-AD03C57675C0}" destId="{DA03394C-EF0C-4125-90DC-093F4FFBF06A}" srcOrd="0" destOrd="0" presId="urn:microsoft.com/office/officeart/2005/8/layout/radial2"/>
    <dgm:cxn modelId="{FC0A0E97-D5AC-45C8-99C5-6E3EDDFEE812}" type="presOf" srcId="{B6A655B1-ACD1-4A5C-AA2B-BCE41CE3358E}" destId="{45984F60-FA9B-447F-A6F0-3E9EF539098D}" srcOrd="0" destOrd="0" presId="urn:microsoft.com/office/officeart/2005/8/layout/radial2"/>
    <dgm:cxn modelId="{ED3BF397-C27C-4457-A7D4-952D9CDE113D}" type="presOf" srcId="{62F3C816-4039-49C2-9C93-1B47C9EC8054}" destId="{37779F14-C142-4A3C-87A8-F8F82C175C2A}" srcOrd="0" destOrd="0" presId="urn:microsoft.com/office/officeart/2005/8/layout/radial2"/>
    <dgm:cxn modelId="{8F4A9799-CC6F-420C-A680-9D9992471BBC}" srcId="{3DB8E7F6-435B-4052-97CB-135C21CF9BC1}" destId="{E94574FB-105E-40FB-980E-50BCE2AAE2D3}" srcOrd="0" destOrd="0" parTransId="{AB6E2FE7-FEA7-42B7-9217-AD03C57675C0}" sibTransId="{0C4AB931-B788-4EE0-9E38-787C7317B93E}"/>
    <dgm:cxn modelId="{1D8EB39A-4D1A-4124-815A-D80C2F156D20}" srcId="{3DB8E7F6-435B-4052-97CB-135C21CF9BC1}" destId="{EDCDA3FE-EF80-46E0-A6D0-D10CC6E1726E}" srcOrd="3" destOrd="0" parTransId="{62F3C816-4039-49C2-9C93-1B47C9EC8054}" sibTransId="{09A6D462-7833-4E24-9427-A4018702AE37}"/>
    <dgm:cxn modelId="{6D433AB4-992D-4AF6-A60F-19324F3E9F36}" type="presOf" srcId="{EDCDA3FE-EF80-46E0-A6D0-D10CC6E1726E}" destId="{B2C2DE2E-D216-47D9-A866-7F4904601B73}" srcOrd="0" destOrd="0" presId="urn:microsoft.com/office/officeart/2005/8/layout/radial2"/>
    <dgm:cxn modelId="{EAD6B1B5-0AD4-4C1D-8C8C-6481C87E7534}" type="presOf" srcId="{3DB8E7F6-435B-4052-97CB-135C21CF9BC1}" destId="{00E8DFFE-ABCD-492E-AF57-744C6D465D6A}" srcOrd="0" destOrd="0" presId="urn:microsoft.com/office/officeart/2005/8/layout/radial2"/>
    <dgm:cxn modelId="{AF49C2BE-1581-4590-8E8B-E9076A4A9A5A}" type="presOf" srcId="{28638C90-10FD-4282-9556-C8D6E8713CF0}" destId="{2B7A5326-7AC8-4616-A0F5-13811AA52B94}" srcOrd="0" destOrd="0" presId="urn:microsoft.com/office/officeart/2005/8/layout/radial2"/>
    <dgm:cxn modelId="{5ED4FCC8-6E94-4F27-8A43-33489F5361D6}" type="presOf" srcId="{7CB78D43-FFEE-4D65-86D2-6560005EF7CB}" destId="{6B9FD660-1B3F-4768-B74B-33FACC358EFD}" srcOrd="0" destOrd="0" presId="urn:microsoft.com/office/officeart/2005/8/layout/radial2"/>
    <dgm:cxn modelId="{A5A66ED9-EB22-4F78-BA1F-13683307E5C8}" type="presOf" srcId="{96572CCD-16C5-407C-AF74-4F5E49EDC511}" destId="{44D6C766-7498-4011-A783-6ED3974C440B}" srcOrd="0" destOrd="0" presId="urn:microsoft.com/office/officeart/2005/8/layout/radial2"/>
    <dgm:cxn modelId="{198281DA-284F-4F39-9C32-D227B2F9925A}" srcId="{3DB8E7F6-435B-4052-97CB-135C21CF9BC1}" destId="{96572CCD-16C5-407C-AF74-4F5E49EDC511}" srcOrd="4" destOrd="0" parTransId="{4797E40A-BC0D-4F3A-BB6F-4F6E4A37B1D8}" sibTransId="{B65A96EB-6888-48B9-A2CA-9C0693802E62}"/>
    <dgm:cxn modelId="{53D964A7-18C1-4B9A-8215-8AC624CA74C5}" type="presParOf" srcId="{00E8DFFE-ABCD-492E-AF57-744C6D465D6A}" destId="{66A64B74-5576-4705-ACA8-1955E75818FB}" srcOrd="0" destOrd="0" presId="urn:microsoft.com/office/officeart/2005/8/layout/radial2"/>
    <dgm:cxn modelId="{004CB5B7-60DC-4829-A7CE-60E50CCA8E1E}" type="presParOf" srcId="{66A64B74-5576-4705-ACA8-1955E75818FB}" destId="{FCE4428B-73A3-4727-B9B5-36659EC8B580}" srcOrd="0" destOrd="0" presId="urn:microsoft.com/office/officeart/2005/8/layout/radial2"/>
    <dgm:cxn modelId="{3C7DAF37-0E5A-43BC-B262-3759F4DFA26A}" type="presParOf" srcId="{FCE4428B-73A3-4727-B9B5-36659EC8B580}" destId="{2F7C4621-DD6A-4DA4-89E1-656091C2F052}" srcOrd="0" destOrd="0" presId="urn:microsoft.com/office/officeart/2005/8/layout/radial2"/>
    <dgm:cxn modelId="{FBB0768E-2950-4D16-A0B0-0A77C1E786E4}" type="presParOf" srcId="{FCE4428B-73A3-4727-B9B5-36659EC8B580}" destId="{C9860581-2CA5-40F7-A0E2-871EAD96DAA2}" srcOrd="1" destOrd="0" presId="urn:microsoft.com/office/officeart/2005/8/layout/radial2"/>
    <dgm:cxn modelId="{AFB75541-BDEF-4778-A4E8-31DC3EB781DB}" type="presParOf" srcId="{66A64B74-5576-4705-ACA8-1955E75818FB}" destId="{DA03394C-EF0C-4125-90DC-093F4FFBF06A}" srcOrd="1" destOrd="0" presId="urn:microsoft.com/office/officeart/2005/8/layout/radial2"/>
    <dgm:cxn modelId="{D2737344-B2FA-4048-B661-C63DB1F8BF78}" type="presParOf" srcId="{66A64B74-5576-4705-ACA8-1955E75818FB}" destId="{65901FA0-D861-45E5-9BE5-53C0FDAD1185}" srcOrd="2" destOrd="0" presId="urn:microsoft.com/office/officeart/2005/8/layout/radial2"/>
    <dgm:cxn modelId="{DCDAAF82-1F07-4860-92BA-FC00D9C5D578}" type="presParOf" srcId="{65901FA0-D861-45E5-9BE5-53C0FDAD1185}" destId="{62D64B4E-94FC-4D90-8840-CCD58A5DFF52}" srcOrd="0" destOrd="0" presId="urn:microsoft.com/office/officeart/2005/8/layout/radial2"/>
    <dgm:cxn modelId="{B6F7DB44-CBF1-431C-84ED-12ABF24A934A}" type="presParOf" srcId="{65901FA0-D861-45E5-9BE5-53C0FDAD1185}" destId="{C9A7A033-DC7E-4CD9-A2EF-831B6E11B941}" srcOrd="1" destOrd="0" presId="urn:microsoft.com/office/officeart/2005/8/layout/radial2"/>
    <dgm:cxn modelId="{FC24AF86-D51E-41C6-83C3-4B0B376E5D52}" type="presParOf" srcId="{66A64B74-5576-4705-ACA8-1955E75818FB}" destId="{6B9FD660-1B3F-4768-B74B-33FACC358EFD}" srcOrd="3" destOrd="0" presId="urn:microsoft.com/office/officeart/2005/8/layout/radial2"/>
    <dgm:cxn modelId="{A104E111-1599-421C-B9EC-D7047E13BAB0}" type="presParOf" srcId="{66A64B74-5576-4705-ACA8-1955E75818FB}" destId="{3997F57A-0275-4174-BCD7-D05373F6ECDA}" srcOrd="4" destOrd="0" presId="urn:microsoft.com/office/officeart/2005/8/layout/radial2"/>
    <dgm:cxn modelId="{8F623EE7-4C24-45A8-8211-76B48272F2B1}" type="presParOf" srcId="{3997F57A-0275-4174-BCD7-D05373F6ECDA}" destId="{CC33B95A-03AA-4E3A-9D2F-09E8B0F89250}" srcOrd="0" destOrd="0" presId="urn:microsoft.com/office/officeart/2005/8/layout/radial2"/>
    <dgm:cxn modelId="{17A4D684-2A10-49CE-8A35-498D07FA1344}" type="presParOf" srcId="{3997F57A-0275-4174-BCD7-D05373F6ECDA}" destId="{76DAC584-88D1-48BA-B646-3DFFE12F5654}" srcOrd="1" destOrd="0" presId="urn:microsoft.com/office/officeart/2005/8/layout/radial2"/>
    <dgm:cxn modelId="{E85159C9-23EE-438D-B68E-9EA62D363A82}" type="presParOf" srcId="{66A64B74-5576-4705-ACA8-1955E75818FB}" destId="{45984F60-FA9B-447F-A6F0-3E9EF539098D}" srcOrd="5" destOrd="0" presId="urn:microsoft.com/office/officeart/2005/8/layout/radial2"/>
    <dgm:cxn modelId="{309CD0E7-48D9-4C3B-9C00-DBB450FA89BC}" type="presParOf" srcId="{66A64B74-5576-4705-ACA8-1955E75818FB}" destId="{4CA363DD-BEF7-400E-8E7C-0951CAD44F5E}" srcOrd="6" destOrd="0" presId="urn:microsoft.com/office/officeart/2005/8/layout/radial2"/>
    <dgm:cxn modelId="{8C6FFF6D-491B-42EA-BC34-E82F37DAD005}" type="presParOf" srcId="{4CA363DD-BEF7-400E-8E7C-0951CAD44F5E}" destId="{D160E787-9562-4B1F-8608-3C05E8D2ACAC}" srcOrd="0" destOrd="0" presId="urn:microsoft.com/office/officeart/2005/8/layout/radial2"/>
    <dgm:cxn modelId="{2C4ADDDA-11A8-4EB7-92C2-C97CA35E1146}" type="presParOf" srcId="{4CA363DD-BEF7-400E-8E7C-0951CAD44F5E}" destId="{724E2BF2-7884-4934-8BA8-AF9BD2E5962A}" srcOrd="1" destOrd="0" presId="urn:microsoft.com/office/officeart/2005/8/layout/radial2"/>
    <dgm:cxn modelId="{D593AF6C-9A4F-42BA-ABBC-E8AC28FCD820}" type="presParOf" srcId="{66A64B74-5576-4705-ACA8-1955E75818FB}" destId="{37779F14-C142-4A3C-87A8-F8F82C175C2A}" srcOrd="7" destOrd="0" presId="urn:microsoft.com/office/officeart/2005/8/layout/radial2"/>
    <dgm:cxn modelId="{46EDBAD1-DF92-4E72-B845-956BFAB44FFF}" type="presParOf" srcId="{66A64B74-5576-4705-ACA8-1955E75818FB}" destId="{28907657-19C3-4BB7-BC03-4FA21673FF81}" srcOrd="8" destOrd="0" presId="urn:microsoft.com/office/officeart/2005/8/layout/radial2"/>
    <dgm:cxn modelId="{E7D7697C-5465-48AD-A761-CBD0C64C4158}" type="presParOf" srcId="{28907657-19C3-4BB7-BC03-4FA21673FF81}" destId="{B2C2DE2E-D216-47D9-A866-7F4904601B73}" srcOrd="0" destOrd="0" presId="urn:microsoft.com/office/officeart/2005/8/layout/radial2"/>
    <dgm:cxn modelId="{00A7FD74-F375-4A4B-8952-2B7238191D7B}" type="presParOf" srcId="{28907657-19C3-4BB7-BC03-4FA21673FF81}" destId="{2A37DD51-D334-4FFB-B251-992527CDC677}" srcOrd="1" destOrd="0" presId="urn:microsoft.com/office/officeart/2005/8/layout/radial2"/>
    <dgm:cxn modelId="{7F82143D-7D75-4298-958E-6FDBB1E408C6}" type="presParOf" srcId="{66A64B74-5576-4705-ACA8-1955E75818FB}" destId="{8F251B83-F2A3-4924-9D6C-B1B22DE2DE9D}" srcOrd="9" destOrd="0" presId="urn:microsoft.com/office/officeart/2005/8/layout/radial2"/>
    <dgm:cxn modelId="{BE26CFA8-0E4F-4956-92CB-69D6869F02F0}" type="presParOf" srcId="{66A64B74-5576-4705-ACA8-1955E75818FB}" destId="{9881E7C9-7628-46C9-AE99-0C37AA764FDB}" srcOrd="10" destOrd="0" presId="urn:microsoft.com/office/officeart/2005/8/layout/radial2"/>
    <dgm:cxn modelId="{944A4D99-860E-4E67-BD0A-F47E055F570C}" type="presParOf" srcId="{9881E7C9-7628-46C9-AE99-0C37AA764FDB}" destId="{44D6C766-7498-4011-A783-6ED3974C440B}" srcOrd="0" destOrd="0" presId="urn:microsoft.com/office/officeart/2005/8/layout/radial2"/>
    <dgm:cxn modelId="{26D8FEA7-23C6-4022-A8CC-86C6A95A64DB}" type="presParOf" srcId="{9881E7C9-7628-46C9-AE99-0C37AA764FDB}" destId="{4AC25DC8-5654-412F-915A-9D653E279E21}" srcOrd="1" destOrd="0" presId="urn:microsoft.com/office/officeart/2005/8/layout/radial2"/>
    <dgm:cxn modelId="{802B7ABC-3DAF-4E57-A736-93F20CAFAA78}" type="presParOf" srcId="{66A64B74-5576-4705-ACA8-1955E75818FB}" destId="{6AF33778-5F6F-4733-ACA6-0D06C0A9581E}" srcOrd="11" destOrd="0" presId="urn:microsoft.com/office/officeart/2005/8/layout/radial2"/>
    <dgm:cxn modelId="{92DC0411-0661-443D-9C8D-9F266396C41D}" type="presParOf" srcId="{66A64B74-5576-4705-ACA8-1955E75818FB}" destId="{19E5E166-8AF0-4AD2-881B-A3258F376A78}" srcOrd="12" destOrd="0" presId="urn:microsoft.com/office/officeart/2005/8/layout/radial2"/>
    <dgm:cxn modelId="{D60038AE-E6E0-48C3-B798-701276411D51}" type="presParOf" srcId="{19E5E166-8AF0-4AD2-881B-A3258F376A78}" destId="{2B7A5326-7AC8-4616-A0F5-13811AA52B94}" srcOrd="0" destOrd="0" presId="urn:microsoft.com/office/officeart/2005/8/layout/radial2"/>
    <dgm:cxn modelId="{733FF66C-2104-4BF4-91F4-541E72F4FEEE}" type="presParOf" srcId="{19E5E166-8AF0-4AD2-881B-A3258F376A78}" destId="{6AD297E8-220C-44F7-A8B6-26C76C2C059F}"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F33778-5F6F-4733-ACA6-0D06C0A9581E}">
      <dsp:nvSpPr>
        <dsp:cNvPr id="0" name=""/>
        <dsp:cNvSpPr/>
      </dsp:nvSpPr>
      <dsp:spPr>
        <a:xfrm rot="3021253">
          <a:off x="1555887" y="4250633"/>
          <a:ext cx="1889167" cy="35332"/>
        </a:xfrm>
        <a:custGeom>
          <a:avLst/>
          <a:gdLst/>
          <a:ahLst/>
          <a:cxnLst/>
          <a:rect l="0" t="0" r="0" b="0"/>
          <a:pathLst>
            <a:path>
              <a:moveTo>
                <a:pt x="0" y="17666"/>
              </a:moveTo>
              <a:lnTo>
                <a:pt x="1889167" y="176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F251B83-F2A3-4924-9D6C-B1B22DE2DE9D}">
      <dsp:nvSpPr>
        <dsp:cNvPr id="0" name=""/>
        <dsp:cNvSpPr/>
      </dsp:nvSpPr>
      <dsp:spPr>
        <a:xfrm rot="1767980">
          <a:off x="1841066" y="3846789"/>
          <a:ext cx="2194815" cy="35332"/>
        </a:xfrm>
        <a:custGeom>
          <a:avLst/>
          <a:gdLst/>
          <a:ahLst/>
          <a:cxnLst/>
          <a:rect l="0" t="0" r="0" b="0"/>
          <a:pathLst>
            <a:path>
              <a:moveTo>
                <a:pt x="0" y="17666"/>
              </a:moveTo>
              <a:lnTo>
                <a:pt x="2194815" y="176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7779F14-C142-4A3C-87A8-F8F82C175C2A}">
      <dsp:nvSpPr>
        <dsp:cNvPr id="0" name=""/>
        <dsp:cNvSpPr/>
      </dsp:nvSpPr>
      <dsp:spPr>
        <a:xfrm rot="572788">
          <a:off x="1966660" y="3305555"/>
          <a:ext cx="2362937" cy="35332"/>
        </a:xfrm>
        <a:custGeom>
          <a:avLst/>
          <a:gdLst/>
          <a:ahLst/>
          <a:cxnLst/>
          <a:rect l="0" t="0" r="0" b="0"/>
          <a:pathLst>
            <a:path>
              <a:moveTo>
                <a:pt x="0" y="17666"/>
              </a:moveTo>
              <a:lnTo>
                <a:pt x="2362937" y="176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5984F60-FA9B-447F-A6F0-3E9EF539098D}">
      <dsp:nvSpPr>
        <dsp:cNvPr id="0" name=""/>
        <dsp:cNvSpPr/>
      </dsp:nvSpPr>
      <dsp:spPr>
        <a:xfrm rot="21052039">
          <a:off x="1968046" y="2758515"/>
          <a:ext cx="2362723" cy="35332"/>
        </a:xfrm>
        <a:custGeom>
          <a:avLst/>
          <a:gdLst/>
          <a:ahLst/>
          <a:cxnLst/>
          <a:rect l="0" t="0" r="0" b="0"/>
          <a:pathLst>
            <a:path>
              <a:moveTo>
                <a:pt x="0" y="17666"/>
              </a:moveTo>
              <a:lnTo>
                <a:pt x="2362723" y="176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B9FD660-1B3F-4768-B74B-33FACC358EFD}">
      <dsp:nvSpPr>
        <dsp:cNvPr id="0" name=""/>
        <dsp:cNvSpPr/>
      </dsp:nvSpPr>
      <dsp:spPr>
        <a:xfrm rot="19952679">
          <a:off x="1859927" y="2263678"/>
          <a:ext cx="2185818" cy="35332"/>
        </a:xfrm>
        <a:custGeom>
          <a:avLst/>
          <a:gdLst/>
          <a:ahLst/>
          <a:cxnLst/>
          <a:rect l="0" t="0" r="0" b="0"/>
          <a:pathLst>
            <a:path>
              <a:moveTo>
                <a:pt x="0" y="17666"/>
              </a:moveTo>
              <a:lnTo>
                <a:pt x="2185818" y="176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DA03394C-EF0C-4125-90DC-093F4FFBF06A}">
      <dsp:nvSpPr>
        <dsp:cNvPr id="0" name=""/>
        <dsp:cNvSpPr/>
      </dsp:nvSpPr>
      <dsp:spPr>
        <a:xfrm rot="18835623">
          <a:off x="1665111" y="1824022"/>
          <a:ext cx="1956677" cy="35332"/>
        </a:xfrm>
        <a:custGeom>
          <a:avLst/>
          <a:gdLst/>
          <a:ahLst/>
          <a:cxnLst/>
          <a:rect l="0" t="0" r="0" b="0"/>
          <a:pathLst>
            <a:path>
              <a:moveTo>
                <a:pt x="0" y="17666"/>
              </a:moveTo>
              <a:lnTo>
                <a:pt x="1956677" y="176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9860581-2CA5-40F7-A0E2-871EAD96DAA2}">
      <dsp:nvSpPr>
        <dsp:cNvPr id="0" name=""/>
        <dsp:cNvSpPr/>
      </dsp:nvSpPr>
      <dsp:spPr>
        <a:xfrm>
          <a:off x="774302" y="2386526"/>
          <a:ext cx="1409483" cy="131422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1000" r="-5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D64B4E-94FC-4D90-8840-CCD58A5DFF52}">
      <dsp:nvSpPr>
        <dsp:cNvPr id="0" name=""/>
        <dsp:cNvSpPr/>
      </dsp:nvSpPr>
      <dsp:spPr>
        <a:xfrm>
          <a:off x="3164880" y="294780"/>
          <a:ext cx="998494" cy="974537"/>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MX" sz="900" kern="1200" dirty="0"/>
            <a:t>Aprendizaje de Máquinas</a:t>
          </a:r>
        </a:p>
      </dsp:txBody>
      <dsp:txXfrm>
        <a:off x="3311106" y="437498"/>
        <a:ext cx="706042" cy="689101"/>
      </dsp:txXfrm>
    </dsp:sp>
    <dsp:sp modelId="{CC33B95A-03AA-4E3A-9D2F-09E8B0F89250}">
      <dsp:nvSpPr>
        <dsp:cNvPr id="0" name=""/>
        <dsp:cNvSpPr/>
      </dsp:nvSpPr>
      <dsp:spPr>
        <a:xfrm>
          <a:off x="3862670" y="1008527"/>
          <a:ext cx="1056435" cy="1051277"/>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MX" sz="900" kern="1200"/>
            <a:t>Computación Evolutiva</a:t>
          </a:r>
        </a:p>
      </dsp:txBody>
      <dsp:txXfrm>
        <a:off x="4017381" y="1162483"/>
        <a:ext cx="747013" cy="743365"/>
      </dsp:txXfrm>
    </dsp:sp>
    <dsp:sp modelId="{76DAC584-88D1-48BA-B646-3DFFE12F5654}">
      <dsp:nvSpPr>
        <dsp:cNvPr id="0" name=""/>
        <dsp:cNvSpPr/>
      </dsp:nvSpPr>
      <dsp:spPr>
        <a:xfrm>
          <a:off x="4749519" y="1008527"/>
          <a:ext cx="1584652" cy="1051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889250">
            <a:lnSpc>
              <a:spcPct val="90000"/>
            </a:lnSpc>
            <a:spcBef>
              <a:spcPct val="0"/>
            </a:spcBef>
            <a:spcAft>
              <a:spcPct val="15000"/>
            </a:spcAft>
            <a:buChar char="•"/>
          </a:pPr>
          <a:endParaRPr lang="es-MX" sz="6500" kern="1200"/>
        </a:p>
      </dsp:txBody>
      <dsp:txXfrm>
        <a:off x="4749519" y="1008527"/>
        <a:ext cx="1584652" cy="1051277"/>
      </dsp:txXfrm>
    </dsp:sp>
    <dsp:sp modelId="{D160E787-9562-4B1F-8608-3C05E8D2ACAC}">
      <dsp:nvSpPr>
        <dsp:cNvPr id="0" name=""/>
        <dsp:cNvSpPr/>
      </dsp:nvSpPr>
      <dsp:spPr>
        <a:xfrm>
          <a:off x="4308761" y="1994007"/>
          <a:ext cx="1051140" cy="1022613"/>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MX" sz="900" kern="1200" dirty="0"/>
            <a:t>Lógica difusa</a:t>
          </a:r>
        </a:p>
      </dsp:txBody>
      <dsp:txXfrm>
        <a:off x="4462697" y="2143765"/>
        <a:ext cx="743268" cy="723097"/>
      </dsp:txXfrm>
    </dsp:sp>
    <dsp:sp modelId="{B2C2DE2E-D216-47D9-A866-7F4904601B73}">
      <dsp:nvSpPr>
        <dsp:cNvPr id="0" name=""/>
        <dsp:cNvSpPr/>
      </dsp:nvSpPr>
      <dsp:spPr>
        <a:xfrm>
          <a:off x="4304964" y="3065928"/>
          <a:ext cx="1126430" cy="1093129"/>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MX" sz="900" kern="1200"/>
            <a:t>Sistemas basados en conocimiento</a:t>
          </a:r>
        </a:p>
      </dsp:txBody>
      <dsp:txXfrm>
        <a:off x="4469926" y="3226013"/>
        <a:ext cx="796506" cy="772959"/>
      </dsp:txXfrm>
    </dsp:sp>
    <dsp:sp modelId="{44D6C766-7498-4011-A783-6ED3974C440B}">
      <dsp:nvSpPr>
        <dsp:cNvPr id="0" name=""/>
        <dsp:cNvSpPr/>
      </dsp:nvSpPr>
      <dsp:spPr>
        <a:xfrm>
          <a:off x="3833527" y="4132729"/>
          <a:ext cx="997523" cy="1038454"/>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MX" sz="900" kern="1200"/>
            <a:t>Agentes</a:t>
          </a:r>
        </a:p>
      </dsp:txBody>
      <dsp:txXfrm>
        <a:off x="3979611" y="4284807"/>
        <a:ext cx="705355" cy="734298"/>
      </dsp:txXfrm>
    </dsp:sp>
    <dsp:sp modelId="{2B7A5326-7AC8-4616-A0F5-13811AA52B94}">
      <dsp:nvSpPr>
        <dsp:cNvPr id="0" name=""/>
        <dsp:cNvSpPr/>
      </dsp:nvSpPr>
      <dsp:spPr>
        <a:xfrm>
          <a:off x="2895603" y="4875191"/>
          <a:ext cx="1115662" cy="1086342"/>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MX" sz="900" kern="1200"/>
            <a:t>Planificación</a:t>
          </a:r>
        </a:p>
      </dsp:txBody>
      <dsp:txXfrm>
        <a:off x="3058988" y="5034282"/>
        <a:ext cx="788892" cy="768160"/>
      </dsp:txXfrm>
    </dsp:sp>
    <dsp:sp modelId="{6AD297E8-220C-44F7-A8B6-26C76C2C059F}">
      <dsp:nvSpPr>
        <dsp:cNvPr id="0" name=""/>
        <dsp:cNvSpPr/>
      </dsp:nvSpPr>
      <dsp:spPr>
        <a:xfrm>
          <a:off x="3767646" y="4875191"/>
          <a:ext cx="1673493" cy="1086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889250">
            <a:lnSpc>
              <a:spcPct val="90000"/>
            </a:lnSpc>
            <a:spcBef>
              <a:spcPct val="0"/>
            </a:spcBef>
            <a:spcAft>
              <a:spcPct val="15000"/>
            </a:spcAft>
            <a:buChar char="•"/>
          </a:pPr>
          <a:endParaRPr lang="es-MX" sz="6500" kern="1200" dirty="0"/>
        </a:p>
      </dsp:txBody>
      <dsp:txXfrm>
        <a:off x="3767646" y="4875191"/>
        <a:ext cx="1673493" cy="1086342"/>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AF83B2D-B7D5-4A64-ADCE-EA8A3BEA4792}" type="datetimeFigureOut">
              <a:rPr lang="es-ES" smtClean="0"/>
              <a:t>07/05/2020</a:t>
            </a:fld>
            <a:endParaRPr lang="es-ES"/>
          </a:p>
        </p:txBody>
      </p:sp>
      <p:sp>
        <p:nvSpPr>
          <p:cNvPr id="4" name="Marcador de imagen d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25C61CF5-E6B6-401D-807F-AAA8FF50D83A}" type="slidenum">
              <a:rPr lang="es-ES" smtClean="0"/>
              <a:t>‹Nº›</a:t>
            </a:fld>
            <a:endParaRPr lang="es-ES"/>
          </a:p>
        </p:txBody>
      </p:sp>
    </p:spTree>
    <p:extLst>
      <p:ext uri="{BB962C8B-B14F-4D97-AF65-F5344CB8AC3E}">
        <p14:creationId xmlns:p14="http://schemas.microsoft.com/office/powerpoint/2010/main" val="1981460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5C61CF5-E6B6-401D-807F-AAA8FF50D83A}" type="slidenum">
              <a:rPr lang="es-ES" smtClean="0"/>
              <a:t>2</a:t>
            </a:fld>
            <a:endParaRPr lang="es-ES"/>
          </a:p>
        </p:txBody>
      </p:sp>
    </p:spTree>
    <p:extLst>
      <p:ext uri="{BB962C8B-B14F-4D97-AF65-F5344CB8AC3E}">
        <p14:creationId xmlns:p14="http://schemas.microsoft.com/office/powerpoint/2010/main" val="3518556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5C61CF5-E6B6-401D-807F-AAA8FF50D83A}" type="slidenum">
              <a:rPr lang="es-ES" smtClean="0"/>
              <a:t>5</a:t>
            </a:fld>
            <a:endParaRPr lang="es-ES"/>
          </a:p>
        </p:txBody>
      </p:sp>
    </p:spTree>
    <p:extLst>
      <p:ext uri="{BB962C8B-B14F-4D97-AF65-F5344CB8AC3E}">
        <p14:creationId xmlns:p14="http://schemas.microsoft.com/office/powerpoint/2010/main" val="239061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830997"/>
          </a:xfrm>
          <a:prstGeom prst="rect">
            <a:avLst/>
          </a:prstGeom>
        </p:spPr>
        <p:txBody>
          <a:bodyPr wrap="square" lIns="0" tIns="0" rIns="0" bIns="0">
            <a:spAutoFit/>
          </a:bodyPr>
          <a:lstStyle>
            <a:lvl1pPr algn="ctr">
              <a:defRPr sz="5400"/>
            </a:lvl1pPr>
          </a:lstStyle>
          <a:p>
            <a:endParaRPr dirty="0"/>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6" name="Holder 6"/>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
        <p:nvSpPr>
          <p:cNvPr id="7" name="TextBox 6">
            <a:extLst>
              <a:ext uri="{FF2B5EF4-FFF2-40B4-BE49-F238E27FC236}">
                <a16:creationId xmlns:a16="http://schemas.microsoft.com/office/drawing/2014/main" id="{B5A20401-95C3-4EB8-8FAA-A06021F90495}"/>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dirty="0">
                <a:solidFill>
                  <a:schemeClr val="bg1"/>
                </a:solidFill>
              </a:rPr>
              <a:t>F</a:t>
            </a:r>
            <a:r>
              <a:rPr lang="es-MX" sz="1200" b="1" spc="-30" dirty="0">
                <a:solidFill>
                  <a:schemeClr val="bg1"/>
                </a:solidFill>
              </a:rPr>
              <a:t>ACULTAD </a:t>
            </a:r>
            <a:r>
              <a:rPr lang="es-MX" sz="1200" b="1" spc="10" dirty="0">
                <a:solidFill>
                  <a:schemeClr val="bg1"/>
                </a:solidFill>
              </a:rPr>
              <a:t>DE </a:t>
            </a:r>
            <a:r>
              <a:rPr lang="es-MX" sz="1600" b="1" spc="5" dirty="0">
                <a:solidFill>
                  <a:schemeClr val="bg1"/>
                </a:solidFill>
              </a:rPr>
              <a:t>M</a:t>
            </a:r>
            <a:r>
              <a:rPr lang="es-MX" sz="1200" b="1" spc="5" dirty="0">
                <a:solidFill>
                  <a:schemeClr val="bg1"/>
                </a:solidFill>
              </a:rPr>
              <a:t>INAS </a:t>
            </a:r>
            <a:r>
              <a:rPr lang="es-MX" sz="1600" b="1" spc="-85" dirty="0">
                <a:solidFill>
                  <a:schemeClr val="bg1"/>
                </a:solidFill>
                <a:latin typeface="Arial"/>
                <a:cs typeface="Arial"/>
              </a:rPr>
              <a:t>– </a:t>
            </a:r>
            <a:r>
              <a:rPr lang="es-MX" sz="1600" b="1" spc="5" dirty="0">
                <a:solidFill>
                  <a:schemeClr val="bg1"/>
                </a:solidFill>
              </a:rPr>
              <a:t>S</a:t>
            </a:r>
            <a:r>
              <a:rPr lang="es-MX" sz="1200" b="1" spc="5" dirty="0">
                <a:solidFill>
                  <a:schemeClr val="bg1"/>
                </a:solidFill>
              </a:rPr>
              <a:t>EDE</a:t>
            </a:r>
            <a:r>
              <a:rPr lang="es-MX" sz="1200" b="1" spc="229" dirty="0">
                <a:solidFill>
                  <a:schemeClr val="bg1"/>
                </a:solidFill>
              </a:rPr>
              <a:t> </a:t>
            </a:r>
            <a:r>
              <a:rPr lang="es-MX" sz="1600" b="1" spc="5" dirty="0">
                <a:solidFill>
                  <a:schemeClr val="bg1"/>
                </a:solidFill>
              </a:rPr>
              <a:t>M</a:t>
            </a:r>
            <a:r>
              <a:rPr lang="es-MX" sz="1200" b="1" spc="5" dirty="0">
                <a:solidFill>
                  <a:schemeClr val="bg1"/>
                </a:solidFill>
              </a:rPr>
              <a:t>EDELLÍN</a:t>
            </a:r>
            <a:endParaRPr lang="es-MX" sz="1600" b="1" dirty="0">
              <a:solidFill>
                <a:schemeClr val="bg1"/>
              </a:solidFill>
              <a:latin typeface="Arial"/>
              <a:cs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BAA434B6-4602-48AA-965B-EC437011FB98}" type="datetimeFigureOut">
              <a:rPr lang="es-ES" smtClean="0"/>
              <a:t>07/05/2020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4062658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BAA434B6-4602-48AA-965B-EC437011FB98}" type="datetimeFigureOut">
              <a:rPr lang="es-ES" smtClean="0"/>
              <a:t>07/05/2020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3545412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BAA434B6-4602-48AA-965B-EC437011FB98}" type="datetimeFigureOut">
              <a:rPr lang="es-ES" smtClean="0"/>
              <a:t>07/05/2020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2247914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AA434B6-4602-48AA-965B-EC437011FB98}" type="datetimeFigureOut">
              <a:rPr lang="es-ES" smtClean="0"/>
              <a:t>07/05/2020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37749768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AA434B6-4602-48AA-965B-EC437011FB98}" type="datetimeFigureOut">
              <a:rPr lang="es-ES" smtClean="0"/>
              <a:t>07/05/2020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1075090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AA434B6-4602-48AA-965B-EC437011FB98}" type="datetimeFigureOut">
              <a:rPr lang="es-ES" smtClean="0"/>
              <a:t>07/05/2020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517440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BAA434B6-4602-48AA-965B-EC437011FB98}" type="datetimeFigureOut">
              <a:rPr lang="es-ES" smtClean="0"/>
              <a:t>07/05/2020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3744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BAA434B6-4602-48AA-965B-EC437011FB98}" type="datetimeFigureOut">
              <a:rPr lang="es-ES" smtClean="0"/>
              <a:t>07/05/2020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484612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924084" y="5994512"/>
            <a:ext cx="3213644" cy="789367"/>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6211823" y="6517385"/>
            <a:ext cx="1611630" cy="340995"/>
          </a:xfrm>
          <a:custGeom>
            <a:avLst/>
            <a:gdLst/>
            <a:ahLst/>
            <a:cxnLst/>
            <a:rect l="l" t="t" r="r" b="b"/>
            <a:pathLst>
              <a:path w="1611629" h="340995">
                <a:moveTo>
                  <a:pt x="1611629" y="0"/>
                </a:moveTo>
                <a:lnTo>
                  <a:pt x="0" y="0"/>
                </a:lnTo>
                <a:lnTo>
                  <a:pt x="0" y="340613"/>
                </a:lnTo>
                <a:lnTo>
                  <a:pt x="1611629" y="340613"/>
                </a:lnTo>
                <a:lnTo>
                  <a:pt x="1611629" y="0"/>
                </a:lnTo>
                <a:close/>
              </a:path>
            </a:pathLst>
          </a:custGeom>
          <a:solidFill>
            <a:srgbClr val="7E7E7E">
              <a:alpha val="56077"/>
            </a:srgbClr>
          </a:solidFill>
        </p:spPr>
        <p:txBody>
          <a:bodyPr wrap="square" lIns="0" tIns="0" rIns="0" bIns="0" rtlCol="0"/>
          <a:lstStyle/>
          <a:p>
            <a:endParaRPr/>
          </a:p>
        </p:txBody>
      </p:sp>
      <p:sp>
        <p:nvSpPr>
          <p:cNvPr id="18" name="bg object 18"/>
          <p:cNvSpPr/>
          <p:nvPr/>
        </p:nvSpPr>
        <p:spPr>
          <a:xfrm>
            <a:off x="0" y="6517385"/>
            <a:ext cx="6212205" cy="340995"/>
          </a:xfrm>
          <a:custGeom>
            <a:avLst/>
            <a:gdLst/>
            <a:ahLst/>
            <a:cxnLst/>
            <a:rect l="l" t="t" r="r" b="b"/>
            <a:pathLst>
              <a:path w="6212205" h="340995">
                <a:moveTo>
                  <a:pt x="6211824" y="0"/>
                </a:moveTo>
                <a:lnTo>
                  <a:pt x="0" y="0"/>
                </a:lnTo>
                <a:lnTo>
                  <a:pt x="0" y="340613"/>
                </a:lnTo>
                <a:lnTo>
                  <a:pt x="6211824" y="340613"/>
                </a:lnTo>
                <a:lnTo>
                  <a:pt x="6211824" y="0"/>
                </a:lnTo>
                <a:close/>
              </a:path>
            </a:pathLst>
          </a:custGeom>
          <a:solidFill>
            <a:srgbClr val="642531"/>
          </a:solidFill>
        </p:spPr>
        <p:txBody>
          <a:bodyPr wrap="square" lIns="0" tIns="0" rIns="0" bIns="0" rtlCol="0"/>
          <a:lstStyle/>
          <a:p>
            <a:endParaRPr/>
          </a:p>
        </p:txBody>
      </p:sp>
      <p:sp>
        <p:nvSpPr>
          <p:cNvPr id="19" name="bg object 19"/>
          <p:cNvSpPr/>
          <p:nvPr/>
        </p:nvSpPr>
        <p:spPr>
          <a:xfrm>
            <a:off x="16764" y="364997"/>
            <a:ext cx="821690" cy="277495"/>
          </a:xfrm>
          <a:custGeom>
            <a:avLst/>
            <a:gdLst/>
            <a:ahLst/>
            <a:cxnLst/>
            <a:rect l="l" t="t" r="r" b="b"/>
            <a:pathLst>
              <a:path w="821690" h="277495">
                <a:moveTo>
                  <a:pt x="821436" y="0"/>
                </a:moveTo>
                <a:lnTo>
                  <a:pt x="0" y="0"/>
                </a:lnTo>
                <a:lnTo>
                  <a:pt x="0" y="277367"/>
                </a:lnTo>
                <a:lnTo>
                  <a:pt x="821436" y="277367"/>
                </a:lnTo>
                <a:lnTo>
                  <a:pt x="821436" y="0"/>
                </a:lnTo>
                <a:close/>
              </a:path>
            </a:pathLst>
          </a:custGeom>
          <a:solidFill>
            <a:srgbClr val="642531"/>
          </a:solidFill>
        </p:spPr>
        <p:txBody>
          <a:bodyPr wrap="square" lIns="0" tIns="0" rIns="0" bIns="0" rtlCol="0"/>
          <a:lstStyle/>
          <a:p>
            <a:endParaRPr/>
          </a:p>
        </p:txBody>
      </p:sp>
      <p:sp>
        <p:nvSpPr>
          <p:cNvPr id="2" name="Holder 2"/>
          <p:cNvSpPr>
            <a:spLocks noGrp="1"/>
          </p:cNvSpPr>
          <p:nvPr>
            <p:ph type="title"/>
          </p:nvPr>
        </p:nvSpPr>
        <p:spPr>
          <a:xfrm>
            <a:off x="838454" y="364997"/>
            <a:ext cx="7296911" cy="1000760"/>
          </a:xfrm>
        </p:spPr>
        <p:txBody>
          <a:bodyPr lIns="0" tIns="0" rIns="0" bIns="0"/>
          <a:lstStyle>
            <a:lvl1pPr>
              <a:defRPr sz="2550" b="0" i="0">
                <a:solidFill>
                  <a:schemeClr val="tx1"/>
                </a:solidFill>
                <a:latin typeface="Carlito"/>
                <a:cs typeface="Carlito"/>
              </a:defRPr>
            </a:lvl1pPr>
          </a:lstStyle>
          <a:p>
            <a:endParaRPr/>
          </a:p>
        </p:txBody>
      </p:sp>
      <p:sp>
        <p:nvSpPr>
          <p:cNvPr id="3" name="Holder 3"/>
          <p:cNvSpPr>
            <a:spLocks noGrp="1"/>
          </p:cNvSpPr>
          <p:nvPr>
            <p:ph type="body" idx="1"/>
          </p:nvPr>
        </p:nvSpPr>
        <p:spPr>
          <a:xfrm>
            <a:off x="379222" y="1676400"/>
            <a:ext cx="11433555" cy="3564127"/>
          </a:xfrm>
        </p:spPr>
        <p:txBody>
          <a:bodyPr lIns="0" tIns="0" rIns="0" bIns="0"/>
          <a:lstStyle>
            <a:lvl1pPr>
              <a:defRPr b="0" i="0">
                <a:solidFill>
                  <a:schemeClr val="tx1"/>
                </a:solidFill>
              </a:defRPr>
            </a:lvl1pPr>
          </a:lstStyle>
          <a:p>
            <a:endParaRPr dirty="0"/>
          </a:p>
        </p:txBody>
      </p:sp>
      <p:sp>
        <p:nvSpPr>
          <p:cNvPr id="6" name="Holder 6"/>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
        <p:nvSpPr>
          <p:cNvPr id="7" name="TextBox 6">
            <a:extLst>
              <a:ext uri="{FF2B5EF4-FFF2-40B4-BE49-F238E27FC236}">
                <a16:creationId xmlns:a16="http://schemas.microsoft.com/office/drawing/2014/main" id="{52459ABB-0CEC-489B-ACF8-CD8CEBCC2AA7}"/>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dirty="0">
                <a:solidFill>
                  <a:schemeClr val="bg1"/>
                </a:solidFill>
              </a:rPr>
              <a:t>F</a:t>
            </a:r>
            <a:r>
              <a:rPr lang="es-MX" sz="1200" b="1" spc="-30" dirty="0">
                <a:solidFill>
                  <a:schemeClr val="bg1"/>
                </a:solidFill>
              </a:rPr>
              <a:t>ACULTAD </a:t>
            </a:r>
            <a:r>
              <a:rPr lang="es-MX" sz="1200" b="1" spc="10" dirty="0">
                <a:solidFill>
                  <a:schemeClr val="bg1"/>
                </a:solidFill>
              </a:rPr>
              <a:t>DE </a:t>
            </a:r>
            <a:r>
              <a:rPr lang="es-MX" sz="1600" b="1" spc="5" dirty="0">
                <a:solidFill>
                  <a:schemeClr val="bg1"/>
                </a:solidFill>
              </a:rPr>
              <a:t>M</a:t>
            </a:r>
            <a:r>
              <a:rPr lang="es-MX" sz="1200" b="1" spc="5" dirty="0">
                <a:solidFill>
                  <a:schemeClr val="bg1"/>
                </a:solidFill>
              </a:rPr>
              <a:t>INAS </a:t>
            </a:r>
            <a:r>
              <a:rPr lang="es-MX" sz="1600" b="1" spc="-85" dirty="0">
                <a:solidFill>
                  <a:schemeClr val="bg1"/>
                </a:solidFill>
                <a:latin typeface="Arial"/>
                <a:cs typeface="Arial"/>
              </a:rPr>
              <a:t>– </a:t>
            </a:r>
            <a:r>
              <a:rPr lang="es-MX" sz="1600" b="1" spc="5" dirty="0">
                <a:solidFill>
                  <a:schemeClr val="bg1"/>
                </a:solidFill>
              </a:rPr>
              <a:t>S</a:t>
            </a:r>
            <a:r>
              <a:rPr lang="es-MX" sz="1200" b="1" spc="5" dirty="0">
                <a:solidFill>
                  <a:schemeClr val="bg1"/>
                </a:solidFill>
              </a:rPr>
              <a:t>EDE</a:t>
            </a:r>
            <a:r>
              <a:rPr lang="es-MX" sz="1200" b="1" spc="229" dirty="0">
                <a:solidFill>
                  <a:schemeClr val="bg1"/>
                </a:solidFill>
              </a:rPr>
              <a:t> </a:t>
            </a:r>
            <a:r>
              <a:rPr lang="es-MX" sz="1600" b="1" spc="5" dirty="0">
                <a:solidFill>
                  <a:schemeClr val="bg1"/>
                </a:solidFill>
              </a:rPr>
              <a:t>M</a:t>
            </a:r>
            <a:r>
              <a:rPr lang="es-MX" sz="1200" b="1" spc="5" dirty="0">
                <a:solidFill>
                  <a:schemeClr val="bg1"/>
                </a:solidFill>
              </a:rPr>
              <a:t>EDELLÍN</a:t>
            </a:r>
            <a:endParaRPr lang="es-MX" sz="1600" b="1" dirty="0">
              <a:solidFill>
                <a:schemeClr val="bg1"/>
              </a:solidFill>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09600" y="254000"/>
            <a:ext cx="7296911" cy="1000760"/>
          </a:xfrm>
        </p:spPr>
        <p:txBody>
          <a:bodyPr lIns="0" tIns="0" rIns="0" bIns="0"/>
          <a:lstStyle>
            <a:lvl1pPr>
              <a:defRPr sz="2550" b="0" i="0">
                <a:solidFill>
                  <a:schemeClr val="tx1"/>
                </a:solidFill>
                <a:latin typeface="Carlito"/>
                <a:cs typeface="Carlito"/>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7" name="Holder 7"/>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
        <p:nvSpPr>
          <p:cNvPr id="8" name="TextBox 7">
            <a:extLst>
              <a:ext uri="{FF2B5EF4-FFF2-40B4-BE49-F238E27FC236}">
                <a16:creationId xmlns:a16="http://schemas.microsoft.com/office/drawing/2014/main" id="{EE99C593-A25A-4ABE-BB5A-EFA30CDF4523}"/>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dirty="0">
                <a:solidFill>
                  <a:schemeClr val="bg1"/>
                </a:solidFill>
              </a:rPr>
              <a:t>F</a:t>
            </a:r>
            <a:r>
              <a:rPr lang="es-MX" sz="1200" b="1" spc="-30" dirty="0">
                <a:solidFill>
                  <a:schemeClr val="bg1"/>
                </a:solidFill>
              </a:rPr>
              <a:t>ACULTAD </a:t>
            </a:r>
            <a:r>
              <a:rPr lang="es-MX" sz="1200" b="1" spc="10" dirty="0">
                <a:solidFill>
                  <a:schemeClr val="bg1"/>
                </a:solidFill>
              </a:rPr>
              <a:t>DE </a:t>
            </a:r>
            <a:r>
              <a:rPr lang="es-MX" sz="1600" b="1" spc="5" dirty="0">
                <a:solidFill>
                  <a:schemeClr val="bg1"/>
                </a:solidFill>
              </a:rPr>
              <a:t>M</a:t>
            </a:r>
            <a:r>
              <a:rPr lang="es-MX" sz="1200" b="1" spc="5" dirty="0">
                <a:solidFill>
                  <a:schemeClr val="bg1"/>
                </a:solidFill>
              </a:rPr>
              <a:t>INAS </a:t>
            </a:r>
            <a:r>
              <a:rPr lang="es-MX" sz="1600" b="1" spc="-85" dirty="0">
                <a:solidFill>
                  <a:schemeClr val="bg1"/>
                </a:solidFill>
                <a:latin typeface="Arial"/>
                <a:cs typeface="Arial"/>
              </a:rPr>
              <a:t>– </a:t>
            </a:r>
            <a:r>
              <a:rPr lang="es-MX" sz="1600" b="1" spc="5" dirty="0">
                <a:solidFill>
                  <a:schemeClr val="bg1"/>
                </a:solidFill>
              </a:rPr>
              <a:t>S</a:t>
            </a:r>
            <a:r>
              <a:rPr lang="es-MX" sz="1200" b="1" spc="5" dirty="0">
                <a:solidFill>
                  <a:schemeClr val="bg1"/>
                </a:solidFill>
              </a:rPr>
              <a:t>EDE</a:t>
            </a:r>
            <a:r>
              <a:rPr lang="es-MX" sz="1200" b="1" spc="229" dirty="0">
                <a:solidFill>
                  <a:schemeClr val="bg1"/>
                </a:solidFill>
              </a:rPr>
              <a:t> </a:t>
            </a:r>
            <a:r>
              <a:rPr lang="es-MX" sz="1600" b="1" spc="5" dirty="0">
                <a:solidFill>
                  <a:schemeClr val="bg1"/>
                </a:solidFill>
              </a:rPr>
              <a:t>M</a:t>
            </a:r>
            <a:r>
              <a:rPr lang="es-MX" sz="1200" b="1" spc="5" dirty="0">
                <a:solidFill>
                  <a:schemeClr val="bg1"/>
                </a:solidFill>
              </a:rPr>
              <a:t>EDELLÍN</a:t>
            </a:r>
            <a:endParaRPr lang="es-MX" sz="1600" b="1" dirty="0">
              <a:solidFill>
                <a:schemeClr val="bg1"/>
              </a:solidFill>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0" i="0">
                <a:solidFill>
                  <a:schemeClr val="tx1"/>
                </a:solidFill>
                <a:latin typeface="Carlito"/>
                <a:cs typeface="Carlito"/>
              </a:defRPr>
            </a:lvl1pPr>
          </a:lstStyle>
          <a:p>
            <a:endParaRPr/>
          </a:p>
        </p:txBody>
      </p:sp>
      <p:sp>
        <p:nvSpPr>
          <p:cNvPr id="5" name="Holder 5"/>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924084" y="5994512"/>
            <a:ext cx="3213644" cy="789367"/>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6211823" y="6517385"/>
            <a:ext cx="1611630" cy="340995"/>
          </a:xfrm>
          <a:custGeom>
            <a:avLst/>
            <a:gdLst/>
            <a:ahLst/>
            <a:cxnLst/>
            <a:rect l="l" t="t" r="r" b="b"/>
            <a:pathLst>
              <a:path w="1611629" h="340995">
                <a:moveTo>
                  <a:pt x="1611629" y="0"/>
                </a:moveTo>
                <a:lnTo>
                  <a:pt x="0" y="0"/>
                </a:lnTo>
                <a:lnTo>
                  <a:pt x="0" y="340613"/>
                </a:lnTo>
                <a:lnTo>
                  <a:pt x="1611629" y="340613"/>
                </a:lnTo>
                <a:lnTo>
                  <a:pt x="1611629" y="0"/>
                </a:lnTo>
                <a:close/>
              </a:path>
            </a:pathLst>
          </a:custGeom>
          <a:solidFill>
            <a:srgbClr val="7E7E7E">
              <a:alpha val="56077"/>
            </a:srgbClr>
          </a:solidFill>
        </p:spPr>
        <p:txBody>
          <a:bodyPr wrap="square" lIns="0" tIns="0" rIns="0" bIns="0" rtlCol="0"/>
          <a:lstStyle/>
          <a:p>
            <a:endParaRPr/>
          </a:p>
        </p:txBody>
      </p:sp>
      <p:sp>
        <p:nvSpPr>
          <p:cNvPr id="18" name="bg object 18"/>
          <p:cNvSpPr/>
          <p:nvPr/>
        </p:nvSpPr>
        <p:spPr>
          <a:xfrm>
            <a:off x="0" y="6517385"/>
            <a:ext cx="6212205" cy="340995"/>
          </a:xfrm>
          <a:custGeom>
            <a:avLst/>
            <a:gdLst/>
            <a:ahLst/>
            <a:cxnLst/>
            <a:rect l="l" t="t" r="r" b="b"/>
            <a:pathLst>
              <a:path w="6212205" h="340995">
                <a:moveTo>
                  <a:pt x="6211824" y="0"/>
                </a:moveTo>
                <a:lnTo>
                  <a:pt x="0" y="0"/>
                </a:lnTo>
                <a:lnTo>
                  <a:pt x="0" y="340613"/>
                </a:lnTo>
                <a:lnTo>
                  <a:pt x="6211824" y="340613"/>
                </a:lnTo>
                <a:lnTo>
                  <a:pt x="6211824" y="0"/>
                </a:lnTo>
                <a:close/>
              </a:path>
            </a:pathLst>
          </a:custGeom>
          <a:solidFill>
            <a:srgbClr val="642531"/>
          </a:solidFill>
        </p:spPr>
        <p:txBody>
          <a:bodyPr wrap="square" lIns="0" tIns="0" rIns="0" bIns="0" rtlCol="0"/>
          <a:lstStyle/>
          <a:p>
            <a:endParaRPr/>
          </a:p>
        </p:txBody>
      </p:sp>
      <p:sp>
        <p:nvSpPr>
          <p:cNvPr id="19" name="bg object 19"/>
          <p:cNvSpPr/>
          <p:nvPr/>
        </p:nvSpPr>
        <p:spPr>
          <a:xfrm>
            <a:off x="16764" y="364997"/>
            <a:ext cx="821690" cy="277495"/>
          </a:xfrm>
          <a:custGeom>
            <a:avLst/>
            <a:gdLst/>
            <a:ahLst/>
            <a:cxnLst/>
            <a:rect l="l" t="t" r="r" b="b"/>
            <a:pathLst>
              <a:path w="821690" h="277495">
                <a:moveTo>
                  <a:pt x="821436" y="0"/>
                </a:moveTo>
                <a:lnTo>
                  <a:pt x="0" y="0"/>
                </a:lnTo>
                <a:lnTo>
                  <a:pt x="0" y="277367"/>
                </a:lnTo>
                <a:lnTo>
                  <a:pt x="821436" y="277367"/>
                </a:lnTo>
                <a:lnTo>
                  <a:pt x="821436" y="0"/>
                </a:lnTo>
                <a:close/>
              </a:path>
            </a:pathLst>
          </a:custGeom>
          <a:solidFill>
            <a:srgbClr val="642531"/>
          </a:solidFill>
        </p:spPr>
        <p:txBody>
          <a:bodyPr wrap="square" lIns="0" tIns="0" rIns="0" bIns="0" rtlCol="0"/>
          <a:lstStyle/>
          <a:p>
            <a:endParaRPr/>
          </a:p>
        </p:txBody>
      </p:sp>
      <p:sp>
        <p:nvSpPr>
          <p:cNvPr id="9" name="TextBox 8">
            <a:extLst>
              <a:ext uri="{FF2B5EF4-FFF2-40B4-BE49-F238E27FC236}">
                <a16:creationId xmlns:a16="http://schemas.microsoft.com/office/drawing/2014/main" id="{F327CE1B-CF71-4CE5-8158-CA21D7AD1A70}"/>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dirty="0">
                <a:solidFill>
                  <a:schemeClr val="bg1"/>
                </a:solidFill>
              </a:rPr>
              <a:t>F</a:t>
            </a:r>
            <a:r>
              <a:rPr lang="es-MX" sz="1200" b="1" spc="-30" dirty="0">
                <a:solidFill>
                  <a:schemeClr val="bg1"/>
                </a:solidFill>
              </a:rPr>
              <a:t>ACULTAD </a:t>
            </a:r>
            <a:r>
              <a:rPr lang="es-MX" sz="1200" b="1" spc="10" dirty="0">
                <a:solidFill>
                  <a:schemeClr val="bg1"/>
                </a:solidFill>
              </a:rPr>
              <a:t>DE </a:t>
            </a:r>
            <a:r>
              <a:rPr lang="es-MX" sz="1600" b="1" spc="5" dirty="0">
                <a:solidFill>
                  <a:schemeClr val="bg1"/>
                </a:solidFill>
              </a:rPr>
              <a:t>M</a:t>
            </a:r>
            <a:r>
              <a:rPr lang="es-MX" sz="1200" b="1" spc="5" dirty="0">
                <a:solidFill>
                  <a:schemeClr val="bg1"/>
                </a:solidFill>
              </a:rPr>
              <a:t>INAS </a:t>
            </a:r>
            <a:r>
              <a:rPr lang="es-MX" sz="1600" b="1" spc="-85" dirty="0">
                <a:solidFill>
                  <a:schemeClr val="bg1"/>
                </a:solidFill>
                <a:latin typeface="Arial"/>
                <a:cs typeface="Arial"/>
              </a:rPr>
              <a:t>– </a:t>
            </a:r>
            <a:r>
              <a:rPr lang="es-MX" sz="1600" b="1" spc="5" dirty="0">
                <a:solidFill>
                  <a:schemeClr val="bg1"/>
                </a:solidFill>
              </a:rPr>
              <a:t>S</a:t>
            </a:r>
            <a:r>
              <a:rPr lang="es-MX" sz="1200" b="1" spc="5" dirty="0">
                <a:solidFill>
                  <a:schemeClr val="bg1"/>
                </a:solidFill>
              </a:rPr>
              <a:t>EDE</a:t>
            </a:r>
            <a:r>
              <a:rPr lang="es-MX" sz="1200" b="1" spc="229" dirty="0">
                <a:solidFill>
                  <a:schemeClr val="bg1"/>
                </a:solidFill>
              </a:rPr>
              <a:t> </a:t>
            </a:r>
            <a:r>
              <a:rPr lang="es-MX" sz="1600" b="1" spc="5" dirty="0">
                <a:solidFill>
                  <a:schemeClr val="bg1"/>
                </a:solidFill>
              </a:rPr>
              <a:t>M</a:t>
            </a:r>
            <a:r>
              <a:rPr lang="es-MX" sz="1200" b="1" spc="5" dirty="0">
                <a:solidFill>
                  <a:schemeClr val="bg1"/>
                </a:solidFill>
              </a:rPr>
              <a:t>EDELLÍN</a:t>
            </a:r>
            <a:endParaRPr lang="es-MX" sz="1600" b="1" dirty="0">
              <a:solidFill>
                <a:schemeClr val="bg1"/>
              </a:solidFill>
              <a:latin typeface="Arial"/>
              <a:cs typeface="Arial"/>
            </a:endParaRPr>
          </a:p>
        </p:txBody>
      </p:sp>
      <p:sp>
        <p:nvSpPr>
          <p:cNvPr id="4" name="Holder 4"/>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392415"/>
          </a:xfr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828800" y="3886200"/>
            <a:ext cx="8534400" cy="276999"/>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
        <p:nvSpPr>
          <p:cNvPr id="6" name="Rectangle 6"/>
          <p:cNvSpPr>
            <a:spLocks noGrp="1" noChangeArrowheads="1"/>
          </p:cNvSpPr>
          <p:nvPr>
            <p:ph type="sldNum" sz="quarter" idx="12"/>
          </p:nvPr>
        </p:nvSpPr>
        <p:spPr>
          <a:xfrm>
            <a:off x="6428740" y="6600380"/>
            <a:ext cx="256540" cy="430887"/>
          </a:xfrm>
          <a:ln/>
        </p:spPr>
        <p:txBody>
          <a:bodyPr/>
          <a:lstStyle>
            <a:lvl1pPr>
              <a:defRPr/>
            </a:lvl1pPr>
          </a:lstStyle>
          <a:p>
            <a:fld id="{B65861EF-87E1-6141-BF19-02851F4A8841}" type="slidenum">
              <a:rPr lang="en-US"/>
              <a:pPr/>
              <a:t>‹Nº›</a:t>
            </a:fld>
            <a:endParaRPr lang="en-US"/>
          </a:p>
        </p:txBody>
      </p:sp>
    </p:spTree>
    <p:extLst>
      <p:ext uri="{BB962C8B-B14F-4D97-AF65-F5344CB8AC3E}">
        <p14:creationId xmlns:p14="http://schemas.microsoft.com/office/powerpoint/2010/main" val="1924223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BAA434B6-4602-48AA-965B-EC437011FB98}" type="datetimeFigureOut">
              <a:rPr lang="es-ES" smtClean="0"/>
              <a:t>07/05/2020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2276321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BAA434B6-4602-48AA-965B-EC437011FB98}" type="datetimeFigureOut">
              <a:rPr lang="es-ES" smtClean="0"/>
              <a:t>07/05/2020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2453961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BAA434B6-4602-48AA-965B-EC437011FB98}" type="datetimeFigureOut">
              <a:rPr lang="es-ES" smtClean="0"/>
              <a:t>07/05/2020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1033969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924084" y="5994512"/>
            <a:ext cx="3213644" cy="789367"/>
          </a:xfrm>
          <a:prstGeom prst="rect">
            <a:avLst/>
          </a:prstGeom>
          <a:blipFill>
            <a:blip r:embed="rId8" cstate="print"/>
            <a:stretch>
              <a:fillRect/>
            </a:stretch>
          </a:blipFill>
        </p:spPr>
        <p:txBody>
          <a:bodyPr wrap="square" lIns="0" tIns="0" rIns="0" bIns="0" rtlCol="0"/>
          <a:lstStyle/>
          <a:p>
            <a:endParaRPr/>
          </a:p>
        </p:txBody>
      </p:sp>
      <p:sp>
        <p:nvSpPr>
          <p:cNvPr id="17" name="bg object 17"/>
          <p:cNvSpPr/>
          <p:nvPr/>
        </p:nvSpPr>
        <p:spPr>
          <a:xfrm>
            <a:off x="6211823" y="6517385"/>
            <a:ext cx="1611630" cy="340995"/>
          </a:xfrm>
          <a:custGeom>
            <a:avLst/>
            <a:gdLst/>
            <a:ahLst/>
            <a:cxnLst/>
            <a:rect l="l" t="t" r="r" b="b"/>
            <a:pathLst>
              <a:path w="1611629" h="340995">
                <a:moveTo>
                  <a:pt x="1611629" y="0"/>
                </a:moveTo>
                <a:lnTo>
                  <a:pt x="0" y="0"/>
                </a:lnTo>
                <a:lnTo>
                  <a:pt x="0" y="340613"/>
                </a:lnTo>
                <a:lnTo>
                  <a:pt x="1611629" y="340613"/>
                </a:lnTo>
                <a:lnTo>
                  <a:pt x="1611629" y="0"/>
                </a:lnTo>
                <a:close/>
              </a:path>
            </a:pathLst>
          </a:custGeom>
          <a:solidFill>
            <a:srgbClr val="7E7E7E">
              <a:alpha val="56077"/>
            </a:srgbClr>
          </a:solidFill>
        </p:spPr>
        <p:txBody>
          <a:bodyPr wrap="square" lIns="0" tIns="0" rIns="0" bIns="0" rtlCol="0"/>
          <a:lstStyle/>
          <a:p>
            <a:endParaRPr/>
          </a:p>
        </p:txBody>
      </p:sp>
      <p:sp>
        <p:nvSpPr>
          <p:cNvPr id="18" name="bg object 18"/>
          <p:cNvSpPr/>
          <p:nvPr/>
        </p:nvSpPr>
        <p:spPr>
          <a:xfrm>
            <a:off x="0" y="6517385"/>
            <a:ext cx="6212205" cy="340995"/>
          </a:xfrm>
          <a:custGeom>
            <a:avLst/>
            <a:gdLst/>
            <a:ahLst/>
            <a:cxnLst/>
            <a:rect l="l" t="t" r="r" b="b"/>
            <a:pathLst>
              <a:path w="6212205" h="340995">
                <a:moveTo>
                  <a:pt x="6211824" y="0"/>
                </a:moveTo>
                <a:lnTo>
                  <a:pt x="0" y="0"/>
                </a:lnTo>
                <a:lnTo>
                  <a:pt x="0" y="340613"/>
                </a:lnTo>
                <a:lnTo>
                  <a:pt x="6211824" y="340613"/>
                </a:lnTo>
                <a:lnTo>
                  <a:pt x="6211824" y="0"/>
                </a:lnTo>
                <a:close/>
              </a:path>
            </a:pathLst>
          </a:custGeom>
          <a:solidFill>
            <a:srgbClr val="642531"/>
          </a:solidFill>
        </p:spPr>
        <p:txBody>
          <a:bodyPr wrap="square" lIns="0" tIns="0" rIns="0" bIns="0" rtlCol="0"/>
          <a:lstStyle/>
          <a:p>
            <a:endParaRPr/>
          </a:p>
        </p:txBody>
      </p:sp>
      <p:sp>
        <p:nvSpPr>
          <p:cNvPr id="2" name="Holder 2"/>
          <p:cNvSpPr>
            <a:spLocks noGrp="1"/>
          </p:cNvSpPr>
          <p:nvPr>
            <p:ph type="title"/>
          </p:nvPr>
        </p:nvSpPr>
        <p:spPr>
          <a:xfrm>
            <a:off x="2447544" y="2968751"/>
            <a:ext cx="7296911" cy="1000760"/>
          </a:xfrm>
          <a:prstGeom prst="rect">
            <a:avLst/>
          </a:prstGeom>
        </p:spPr>
        <p:txBody>
          <a:bodyPr wrap="square" lIns="0" tIns="0" rIns="0" bIns="0">
            <a:spAutoFit/>
          </a:bodyPr>
          <a:lstStyle>
            <a:lvl1pPr>
              <a:defRPr sz="2550" b="0" i="0">
                <a:solidFill>
                  <a:schemeClr val="tx1"/>
                </a:solidFill>
                <a:latin typeface="Carlito"/>
                <a:cs typeface="Carlito"/>
              </a:defRPr>
            </a:lvl1pPr>
          </a:lstStyle>
          <a:p>
            <a:endParaRPr/>
          </a:p>
        </p:txBody>
      </p:sp>
      <p:sp>
        <p:nvSpPr>
          <p:cNvPr id="3" name="Holder 3"/>
          <p:cNvSpPr>
            <a:spLocks noGrp="1"/>
          </p:cNvSpPr>
          <p:nvPr>
            <p:ph type="body" idx="1"/>
          </p:nvPr>
        </p:nvSpPr>
        <p:spPr>
          <a:xfrm>
            <a:off x="379222" y="3357117"/>
            <a:ext cx="11433555" cy="1883410"/>
          </a:xfrm>
          <a:prstGeom prst="rect">
            <a:avLst/>
          </a:prstGeom>
        </p:spPr>
        <p:txBody>
          <a:bodyPr wrap="square" lIns="0" tIns="0" rIns="0" bIns="0">
            <a:spAutoFit/>
          </a:bodyPr>
          <a:lstStyle>
            <a:lvl1pPr>
              <a:defRPr b="0" i="0">
                <a:solidFill>
                  <a:schemeClr val="tx1"/>
                </a:solidFill>
              </a:defRPr>
            </a:lvl1pPr>
          </a:lstStyle>
          <a:p>
            <a:endParaRPr/>
          </a:p>
        </p:txBody>
      </p:sp>
      <p:sp>
        <p:nvSpPr>
          <p:cNvPr id="6" name="Holder 6"/>
          <p:cNvSpPr>
            <a:spLocks noGrp="1"/>
          </p:cNvSpPr>
          <p:nvPr>
            <p:ph type="sldNum" sz="quarter" idx="7"/>
          </p:nvPr>
        </p:nvSpPr>
        <p:spPr>
          <a:xfrm>
            <a:off x="6428740" y="6600380"/>
            <a:ext cx="256540" cy="203200"/>
          </a:xfrm>
          <a:prstGeom prst="rect">
            <a:avLst/>
          </a:prstGeom>
        </p:spPr>
        <p:txBody>
          <a:bodyPr wrap="square" lIns="0" tIns="0" rIns="0" bIns="0">
            <a:spAutoFit/>
          </a:bodyPr>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
        <p:nvSpPr>
          <p:cNvPr id="10" name="TextBox 9">
            <a:extLst>
              <a:ext uri="{FF2B5EF4-FFF2-40B4-BE49-F238E27FC236}">
                <a16:creationId xmlns:a16="http://schemas.microsoft.com/office/drawing/2014/main" id="{36C5A17B-512D-4A0B-B183-5277FCA4CCBE}"/>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dirty="0">
                <a:solidFill>
                  <a:schemeClr val="bg1"/>
                </a:solidFill>
              </a:rPr>
              <a:t>F</a:t>
            </a:r>
            <a:r>
              <a:rPr lang="es-MX" sz="1200" b="1" spc="-30" dirty="0">
                <a:solidFill>
                  <a:schemeClr val="bg1"/>
                </a:solidFill>
              </a:rPr>
              <a:t>ACULTAD </a:t>
            </a:r>
            <a:r>
              <a:rPr lang="es-MX" sz="1200" b="1" spc="10" dirty="0">
                <a:solidFill>
                  <a:schemeClr val="bg1"/>
                </a:solidFill>
              </a:rPr>
              <a:t>DE </a:t>
            </a:r>
            <a:r>
              <a:rPr lang="es-MX" sz="1600" b="1" spc="5" dirty="0">
                <a:solidFill>
                  <a:schemeClr val="bg1"/>
                </a:solidFill>
              </a:rPr>
              <a:t>M</a:t>
            </a:r>
            <a:r>
              <a:rPr lang="es-MX" sz="1200" b="1" spc="5" dirty="0">
                <a:solidFill>
                  <a:schemeClr val="bg1"/>
                </a:solidFill>
              </a:rPr>
              <a:t>INAS </a:t>
            </a:r>
            <a:r>
              <a:rPr lang="es-MX" sz="1600" b="1" spc="-85" dirty="0">
                <a:solidFill>
                  <a:schemeClr val="bg1"/>
                </a:solidFill>
                <a:latin typeface="Arial"/>
                <a:cs typeface="Arial"/>
              </a:rPr>
              <a:t>– </a:t>
            </a:r>
            <a:r>
              <a:rPr lang="es-MX" sz="1600" b="1" spc="5" dirty="0">
                <a:solidFill>
                  <a:schemeClr val="bg1"/>
                </a:solidFill>
              </a:rPr>
              <a:t>S</a:t>
            </a:r>
            <a:r>
              <a:rPr lang="es-MX" sz="1200" b="1" spc="5" dirty="0">
                <a:solidFill>
                  <a:schemeClr val="bg1"/>
                </a:solidFill>
              </a:rPr>
              <a:t>EDE</a:t>
            </a:r>
            <a:r>
              <a:rPr lang="es-MX" sz="1200" b="1" spc="229" dirty="0">
                <a:solidFill>
                  <a:schemeClr val="bg1"/>
                </a:solidFill>
              </a:rPr>
              <a:t> </a:t>
            </a:r>
            <a:r>
              <a:rPr lang="es-MX" sz="1600" b="1" spc="5" dirty="0">
                <a:solidFill>
                  <a:schemeClr val="bg1"/>
                </a:solidFill>
              </a:rPr>
              <a:t>M</a:t>
            </a:r>
            <a:r>
              <a:rPr lang="es-MX" sz="1200" b="1" spc="5" dirty="0">
                <a:solidFill>
                  <a:schemeClr val="bg1"/>
                </a:solidFill>
              </a:rPr>
              <a:t>EDELLÍN</a:t>
            </a:r>
            <a:endParaRPr lang="es-MX" sz="1600" b="1" dirty="0">
              <a:solidFill>
                <a:schemeClr val="bg1"/>
              </a:solidFill>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A434B6-4602-48AA-965B-EC437011FB98}" type="datetimeFigureOut">
              <a:rPr lang="es-ES" smtClean="0"/>
              <a:t>07/05/2020</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2BBBB-2687-4511-8DDE-91500DE34C44}" type="slidenum">
              <a:rPr lang="es-ES" smtClean="0"/>
              <a:t>‹Nº›</a:t>
            </a:fld>
            <a:endParaRPr lang="es-ES"/>
          </a:p>
        </p:txBody>
      </p:sp>
    </p:spTree>
    <p:extLst>
      <p:ext uri="{BB962C8B-B14F-4D97-AF65-F5344CB8AC3E}">
        <p14:creationId xmlns:p14="http://schemas.microsoft.com/office/powerpoint/2010/main" val="74881057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wbranch@unal.edu.c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github.com/srobles05/3008410-SistemasInteligente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itcl.es/blog/presente-y-futuro-de-la-inteligencia-artificial/"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jwbranch@unal.edu.c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69172A"/>
          </a:solidFill>
        </p:spPr>
        <p:txBody>
          <a:bodyPr wrap="square" lIns="0" tIns="0" rIns="0" bIns="0" rtlCol="0"/>
          <a:lstStyle/>
          <a:p>
            <a:endParaRPr/>
          </a:p>
        </p:txBody>
      </p:sp>
      <p:sp>
        <p:nvSpPr>
          <p:cNvPr id="3" name="object 3"/>
          <p:cNvSpPr/>
          <p:nvPr/>
        </p:nvSpPr>
        <p:spPr>
          <a:xfrm>
            <a:off x="5481546" y="3055879"/>
            <a:ext cx="2007235" cy="170815"/>
          </a:xfrm>
          <a:custGeom>
            <a:avLst/>
            <a:gdLst/>
            <a:ahLst/>
            <a:cxnLst/>
            <a:rect l="l" t="t" r="r" b="b"/>
            <a:pathLst>
              <a:path w="2007234" h="170814">
                <a:moveTo>
                  <a:pt x="32376" y="2009"/>
                </a:moveTo>
                <a:lnTo>
                  <a:pt x="0" y="2009"/>
                </a:lnTo>
                <a:lnTo>
                  <a:pt x="0" y="113119"/>
                </a:lnTo>
                <a:lnTo>
                  <a:pt x="5028" y="138015"/>
                </a:lnTo>
                <a:lnTo>
                  <a:pt x="19168" y="156024"/>
                </a:lnTo>
                <a:lnTo>
                  <a:pt x="41007" y="166963"/>
                </a:lnTo>
                <a:lnTo>
                  <a:pt x="69128" y="170649"/>
                </a:lnTo>
                <a:lnTo>
                  <a:pt x="102816" y="166314"/>
                </a:lnTo>
                <a:lnTo>
                  <a:pt x="126379" y="153797"/>
                </a:lnTo>
                <a:lnTo>
                  <a:pt x="131180" y="146874"/>
                </a:lnTo>
                <a:lnTo>
                  <a:pt x="79920" y="146874"/>
                </a:lnTo>
                <a:lnTo>
                  <a:pt x="59725" y="144828"/>
                </a:lnTo>
                <a:lnTo>
                  <a:pt x="44800" y="137941"/>
                </a:lnTo>
                <a:lnTo>
                  <a:pt x="35549" y="125089"/>
                </a:lnTo>
                <a:lnTo>
                  <a:pt x="32376" y="105149"/>
                </a:lnTo>
                <a:lnTo>
                  <a:pt x="32376" y="2009"/>
                </a:lnTo>
                <a:close/>
              </a:path>
              <a:path w="2007234" h="170814">
                <a:moveTo>
                  <a:pt x="144746" y="2009"/>
                </a:moveTo>
                <a:lnTo>
                  <a:pt x="114484" y="2009"/>
                </a:lnTo>
                <a:lnTo>
                  <a:pt x="114484" y="113119"/>
                </a:lnTo>
                <a:lnTo>
                  <a:pt x="112119" y="128452"/>
                </a:lnTo>
                <a:lnTo>
                  <a:pt x="105296" y="138937"/>
                </a:lnTo>
                <a:lnTo>
                  <a:pt x="94427" y="144952"/>
                </a:lnTo>
                <a:lnTo>
                  <a:pt x="79920" y="146874"/>
                </a:lnTo>
                <a:lnTo>
                  <a:pt x="131180" y="146874"/>
                </a:lnTo>
                <a:lnTo>
                  <a:pt x="140222" y="133834"/>
                </a:lnTo>
                <a:lnTo>
                  <a:pt x="144746" y="107158"/>
                </a:lnTo>
                <a:lnTo>
                  <a:pt x="144746" y="2009"/>
                </a:lnTo>
                <a:close/>
              </a:path>
              <a:path w="2007234" h="170814">
                <a:moveTo>
                  <a:pt x="284963" y="45676"/>
                </a:moveTo>
                <a:lnTo>
                  <a:pt x="248439" y="45676"/>
                </a:lnTo>
                <a:lnTo>
                  <a:pt x="345641" y="170649"/>
                </a:lnTo>
                <a:lnTo>
                  <a:pt x="371601" y="164689"/>
                </a:lnTo>
                <a:lnTo>
                  <a:pt x="371601" y="125040"/>
                </a:lnTo>
                <a:lnTo>
                  <a:pt x="343527" y="125040"/>
                </a:lnTo>
                <a:lnTo>
                  <a:pt x="284963" y="45676"/>
                </a:lnTo>
                <a:close/>
              </a:path>
              <a:path w="2007234" h="170814">
                <a:moveTo>
                  <a:pt x="252741" y="2009"/>
                </a:moveTo>
                <a:lnTo>
                  <a:pt x="220364" y="2009"/>
                </a:lnTo>
                <a:lnTo>
                  <a:pt x="220364" y="166698"/>
                </a:lnTo>
                <a:lnTo>
                  <a:pt x="248439" y="166698"/>
                </a:lnTo>
                <a:lnTo>
                  <a:pt x="248439" y="45676"/>
                </a:lnTo>
                <a:lnTo>
                  <a:pt x="284963" y="45676"/>
                </a:lnTo>
                <a:lnTo>
                  <a:pt x="252741" y="2009"/>
                </a:lnTo>
                <a:close/>
              </a:path>
              <a:path w="2007234" h="170814">
                <a:moveTo>
                  <a:pt x="371601" y="2009"/>
                </a:moveTo>
                <a:lnTo>
                  <a:pt x="343527" y="2009"/>
                </a:lnTo>
                <a:lnTo>
                  <a:pt x="343527" y="125040"/>
                </a:lnTo>
                <a:lnTo>
                  <a:pt x="371601" y="125040"/>
                </a:lnTo>
                <a:lnTo>
                  <a:pt x="371601" y="2009"/>
                </a:lnTo>
                <a:close/>
              </a:path>
              <a:path w="2007234" h="170814">
                <a:moveTo>
                  <a:pt x="481783" y="2009"/>
                </a:moveTo>
                <a:lnTo>
                  <a:pt x="449407" y="2009"/>
                </a:lnTo>
                <a:lnTo>
                  <a:pt x="449407" y="166698"/>
                </a:lnTo>
                <a:lnTo>
                  <a:pt x="481783" y="166698"/>
                </a:lnTo>
                <a:lnTo>
                  <a:pt x="481783" y="2009"/>
                </a:lnTo>
                <a:close/>
              </a:path>
              <a:path w="2007234" h="170814">
                <a:moveTo>
                  <a:pt x="572569" y="0"/>
                </a:moveTo>
                <a:lnTo>
                  <a:pt x="540119" y="3951"/>
                </a:lnTo>
                <a:lnTo>
                  <a:pt x="607133" y="170649"/>
                </a:lnTo>
                <a:lnTo>
                  <a:pt x="637322" y="164689"/>
                </a:lnTo>
                <a:lnTo>
                  <a:pt x="649971" y="134952"/>
                </a:lnTo>
                <a:lnTo>
                  <a:pt x="624415" y="134952"/>
                </a:lnTo>
                <a:lnTo>
                  <a:pt x="572569" y="0"/>
                </a:lnTo>
                <a:close/>
              </a:path>
              <a:path w="2007234" h="170814">
                <a:moveTo>
                  <a:pt x="706523" y="2009"/>
                </a:moveTo>
                <a:lnTo>
                  <a:pt x="674074" y="2009"/>
                </a:lnTo>
                <a:lnTo>
                  <a:pt x="624415" y="134952"/>
                </a:lnTo>
                <a:lnTo>
                  <a:pt x="649971" y="134952"/>
                </a:lnTo>
                <a:lnTo>
                  <a:pt x="706523" y="2009"/>
                </a:lnTo>
                <a:close/>
              </a:path>
              <a:path w="2007234" h="170814">
                <a:moveTo>
                  <a:pt x="875042" y="2009"/>
                </a:moveTo>
                <a:lnTo>
                  <a:pt x="764859" y="2009"/>
                </a:lnTo>
                <a:lnTo>
                  <a:pt x="764859" y="166698"/>
                </a:lnTo>
                <a:lnTo>
                  <a:pt x="877156" y="166698"/>
                </a:lnTo>
                <a:lnTo>
                  <a:pt x="881532" y="144864"/>
                </a:lnTo>
                <a:lnTo>
                  <a:pt x="795048" y="144864"/>
                </a:lnTo>
                <a:lnTo>
                  <a:pt x="795048" y="91285"/>
                </a:lnTo>
                <a:lnTo>
                  <a:pt x="864250" y="91285"/>
                </a:lnTo>
                <a:lnTo>
                  <a:pt x="866364" y="71461"/>
                </a:lnTo>
                <a:lnTo>
                  <a:pt x="795048" y="71461"/>
                </a:lnTo>
                <a:lnTo>
                  <a:pt x="795048" y="23842"/>
                </a:lnTo>
                <a:lnTo>
                  <a:pt x="872854" y="23842"/>
                </a:lnTo>
                <a:lnTo>
                  <a:pt x="875042" y="2009"/>
                </a:lnTo>
                <a:close/>
              </a:path>
              <a:path w="2007234" h="170814">
                <a:moveTo>
                  <a:pt x="1004621" y="2009"/>
                </a:moveTo>
                <a:lnTo>
                  <a:pt x="941982" y="2009"/>
                </a:lnTo>
                <a:lnTo>
                  <a:pt x="941982" y="166698"/>
                </a:lnTo>
                <a:lnTo>
                  <a:pt x="974432" y="166698"/>
                </a:lnTo>
                <a:lnTo>
                  <a:pt x="974432" y="99255"/>
                </a:lnTo>
                <a:lnTo>
                  <a:pt x="1000319" y="99255"/>
                </a:lnTo>
                <a:lnTo>
                  <a:pt x="1006809" y="97246"/>
                </a:lnTo>
                <a:lnTo>
                  <a:pt x="1036520" y="97246"/>
                </a:lnTo>
                <a:lnTo>
                  <a:pt x="1032768" y="91285"/>
                </a:lnTo>
                <a:lnTo>
                  <a:pt x="1046010" y="83007"/>
                </a:lnTo>
                <a:lnTo>
                  <a:pt x="1049613" y="79364"/>
                </a:lnTo>
                <a:lnTo>
                  <a:pt x="974432" y="79364"/>
                </a:lnTo>
                <a:lnTo>
                  <a:pt x="974432" y="23842"/>
                </a:lnTo>
                <a:lnTo>
                  <a:pt x="980922" y="21833"/>
                </a:lnTo>
                <a:lnTo>
                  <a:pt x="1057203" y="21833"/>
                </a:lnTo>
                <a:lnTo>
                  <a:pt x="1049485" y="13168"/>
                </a:lnTo>
                <a:lnTo>
                  <a:pt x="1030505" y="4892"/>
                </a:lnTo>
                <a:lnTo>
                  <a:pt x="1004621" y="2009"/>
                </a:lnTo>
                <a:close/>
              </a:path>
              <a:path w="2007234" h="170814">
                <a:moveTo>
                  <a:pt x="1036520" y="97246"/>
                </a:moveTo>
                <a:lnTo>
                  <a:pt x="1006809" y="97246"/>
                </a:lnTo>
                <a:lnTo>
                  <a:pt x="1043560" y="166698"/>
                </a:lnTo>
                <a:lnTo>
                  <a:pt x="1080239" y="166698"/>
                </a:lnTo>
                <a:lnTo>
                  <a:pt x="1036520" y="97246"/>
                </a:lnTo>
                <a:close/>
              </a:path>
              <a:path w="2007234" h="170814">
                <a:moveTo>
                  <a:pt x="1057203" y="21833"/>
                </a:moveTo>
                <a:lnTo>
                  <a:pt x="993829" y="21833"/>
                </a:lnTo>
                <a:lnTo>
                  <a:pt x="1010865" y="24006"/>
                </a:lnTo>
                <a:lnTo>
                  <a:pt x="1023033" y="30272"/>
                </a:lnTo>
                <a:lnTo>
                  <a:pt x="1030334" y="40255"/>
                </a:lnTo>
                <a:lnTo>
                  <a:pt x="1032768" y="53579"/>
                </a:lnTo>
                <a:lnTo>
                  <a:pt x="1029798" y="65152"/>
                </a:lnTo>
                <a:lnTo>
                  <a:pt x="1021967" y="73177"/>
                </a:lnTo>
                <a:lnTo>
                  <a:pt x="1010895" y="77850"/>
                </a:lnTo>
                <a:lnTo>
                  <a:pt x="998204" y="79364"/>
                </a:lnTo>
                <a:lnTo>
                  <a:pt x="1049613" y="79364"/>
                </a:lnTo>
                <a:lnTo>
                  <a:pt x="1056230" y="72675"/>
                </a:lnTo>
                <a:lnTo>
                  <a:pt x="1062814" y="59744"/>
                </a:lnTo>
                <a:lnTo>
                  <a:pt x="1065145" y="43667"/>
                </a:lnTo>
                <a:lnTo>
                  <a:pt x="1061164" y="26280"/>
                </a:lnTo>
                <a:lnTo>
                  <a:pt x="1057203" y="21833"/>
                </a:lnTo>
                <a:close/>
              </a:path>
              <a:path w="2007234" h="170814">
                <a:moveTo>
                  <a:pt x="1138575" y="138904"/>
                </a:moveTo>
                <a:lnTo>
                  <a:pt x="1134273" y="164689"/>
                </a:lnTo>
                <a:lnTo>
                  <a:pt x="1157790" y="168423"/>
                </a:lnTo>
                <a:lnTo>
                  <a:pt x="1171661" y="170001"/>
                </a:lnTo>
                <a:lnTo>
                  <a:pt x="1186119" y="170649"/>
                </a:lnTo>
                <a:lnTo>
                  <a:pt x="1217100" y="167086"/>
                </a:lnTo>
                <a:lnTo>
                  <a:pt x="1240964" y="157012"/>
                </a:lnTo>
                <a:lnTo>
                  <a:pt x="1248995" y="148816"/>
                </a:lnTo>
                <a:lnTo>
                  <a:pt x="1201287" y="148816"/>
                </a:lnTo>
                <a:lnTo>
                  <a:pt x="1184197" y="148105"/>
                </a:lnTo>
                <a:lnTo>
                  <a:pt x="1168318" y="146095"/>
                </a:lnTo>
                <a:lnTo>
                  <a:pt x="1153245" y="142967"/>
                </a:lnTo>
                <a:lnTo>
                  <a:pt x="1138575" y="138904"/>
                </a:lnTo>
                <a:close/>
              </a:path>
              <a:path w="2007234" h="170814">
                <a:moveTo>
                  <a:pt x="1203401" y="0"/>
                </a:moveTo>
                <a:lnTo>
                  <a:pt x="1176545" y="3501"/>
                </a:lnTo>
                <a:lnTo>
                  <a:pt x="1155356" y="13143"/>
                </a:lnTo>
                <a:lnTo>
                  <a:pt x="1141455" y="27633"/>
                </a:lnTo>
                <a:lnTo>
                  <a:pt x="1136461" y="45676"/>
                </a:lnTo>
                <a:lnTo>
                  <a:pt x="1139393" y="61501"/>
                </a:lnTo>
                <a:lnTo>
                  <a:pt x="1148602" y="74173"/>
                </a:lnTo>
                <a:lnTo>
                  <a:pt x="1164701" y="84988"/>
                </a:lnTo>
                <a:lnTo>
                  <a:pt x="1188307" y="95237"/>
                </a:lnTo>
                <a:lnTo>
                  <a:pt x="1209645" y="103591"/>
                </a:lnTo>
                <a:lnTo>
                  <a:pt x="1222889" y="111386"/>
                </a:lnTo>
                <a:lnTo>
                  <a:pt x="1229653" y="119545"/>
                </a:lnTo>
                <a:lnTo>
                  <a:pt x="1231549" y="128992"/>
                </a:lnTo>
                <a:lnTo>
                  <a:pt x="1228943" y="137938"/>
                </a:lnTo>
                <a:lnTo>
                  <a:pt x="1222078" y="144103"/>
                </a:lnTo>
                <a:lnTo>
                  <a:pt x="1212383" y="147668"/>
                </a:lnTo>
                <a:lnTo>
                  <a:pt x="1201287" y="148816"/>
                </a:lnTo>
                <a:lnTo>
                  <a:pt x="1248995" y="148816"/>
                </a:lnTo>
                <a:lnTo>
                  <a:pt x="1256311" y="141349"/>
                </a:lnTo>
                <a:lnTo>
                  <a:pt x="1261737" y="121022"/>
                </a:lnTo>
                <a:lnTo>
                  <a:pt x="1259343" y="106327"/>
                </a:lnTo>
                <a:lnTo>
                  <a:pt x="1250672" y="94031"/>
                </a:lnTo>
                <a:lnTo>
                  <a:pt x="1233497" y="82840"/>
                </a:lnTo>
                <a:lnTo>
                  <a:pt x="1187672" y="64268"/>
                </a:lnTo>
                <a:lnTo>
                  <a:pt x="1175628" y="57070"/>
                </a:lnTo>
                <a:lnTo>
                  <a:pt x="1168847" y="49130"/>
                </a:lnTo>
                <a:lnTo>
                  <a:pt x="1166722" y="39715"/>
                </a:lnTo>
                <a:lnTo>
                  <a:pt x="1168679" y="31578"/>
                </a:lnTo>
                <a:lnTo>
                  <a:pt x="1174279" y="25299"/>
                </a:lnTo>
                <a:lnTo>
                  <a:pt x="1183119" y="21255"/>
                </a:lnTo>
                <a:lnTo>
                  <a:pt x="1194797" y="19824"/>
                </a:lnTo>
                <a:lnTo>
                  <a:pt x="1253662" y="19824"/>
                </a:lnTo>
                <a:lnTo>
                  <a:pt x="1257435" y="5960"/>
                </a:lnTo>
                <a:lnTo>
                  <a:pt x="1246562" y="3362"/>
                </a:lnTo>
                <a:lnTo>
                  <a:pt x="1233672" y="1498"/>
                </a:lnTo>
                <a:lnTo>
                  <a:pt x="1219156" y="375"/>
                </a:lnTo>
                <a:lnTo>
                  <a:pt x="1203401" y="0"/>
                </a:lnTo>
                <a:close/>
              </a:path>
              <a:path w="2007234" h="170814">
                <a:moveTo>
                  <a:pt x="1253662" y="19824"/>
                </a:moveTo>
                <a:lnTo>
                  <a:pt x="1194797" y="19824"/>
                </a:lnTo>
                <a:lnTo>
                  <a:pt x="1210246" y="20545"/>
                </a:lnTo>
                <a:lnTo>
                  <a:pt x="1224484" y="22578"/>
                </a:lnTo>
                <a:lnTo>
                  <a:pt x="1237917" y="25729"/>
                </a:lnTo>
                <a:lnTo>
                  <a:pt x="1250945" y="29803"/>
                </a:lnTo>
                <a:lnTo>
                  <a:pt x="1253662" y="19824"/>
                </a:lnTo>
                <a:close/>
              </a:path>
              <a:path w="2007234" h="170814">
                <a:moveTo>
                  <a:pt x="1359013" y="2009"/>
                </a:moveTo>
                <a:lnTo>
                  <a:pt x="1326564" y="2009"/>
                </a:lnTo>
                <a:lnTo>
                  <a:pt x="1326564" y="166698"/>
                </a:lnTo>
                <a:lnTo>
                  <a:pt x="1359013" y="166698"/>
                </a:lnTo>
                <a:lnTo>
                  <a:pt x="1359013" y="2009"/>
                </a:lnTo>
                <a:close/>
              </a:path>
              <a:path w="2007234" h="170814">
                <a:moveTo>
                  <a:pt x="1499457" y="2009"/>
                </a:moveTo>
                <a:lnTo>
                  <a:pt x="1436746" y="2009"/>
                </a:lnTo>
                <a:lnTo>
                  <a:pt x="1436746" y="166698"/>
                </a:lnTo>
                <a:lnTo>
                  <a:pt x="1484290" y="166698"/>
                </a:lnTo>
                <a:lnTo>
                  <a:pt x="1525102" y="160869"/>
                </a:lnTo>
                <a:lnTo>
                  <a:pt x="1552208" y="146874"/>
                </a:lnTo>
                <a:lnTo>
                  <a:pt x="1499457" y="146874"/>
                </a:lnTo>
                <a:lnTo>
                  <a:pt x="1491355" y="146560"/>
                </a:lnTo>
                <a:lnTo>
                  <a:pt x="1476026" y="145178"/>
                </a:lnTo>
                <a:lnTo>
                  <a:pt x="1469195" y="144864"/>
                </a:lnTo>
                <a:lnTo>
                  <a:pt x="1469195" y="23842"/>
                </a:lnTo>
                <a:lnTo>
                  <a:pt x="1565231" y="23842"/>
                </a:lnTo>
                <a:lnTo>
                  <a:pt x="1563955" y="22101"/>
                </a:lnTo>
                <a:lnTo>
                  <a:pt x="1536054" y="7126"/>
                </a:lnTo>
                <a:lnTo>
                  <a:pt x="1499457" y="2009"/>
                </a:lnTo>
                <a:close/>
              </a:path>
              <a:path w="2007234" h="170814">
                <a:moveTo>
                  <a:pt x="1565231" y="23842"/>
                </a:moveTo>
                <a:lnTo>
                  <a:pt x="1488592" y="23842"/>
                </a:lnTo>
                <a:lnTo>
                  <a:pt x="1514568" y="27308"/>
                </a:lnTo>
                <a:lnTo>
                  <a:pt x="1535881" y="38208"/>
                </a:lnTo>
                <a:lnTo>
                  <a:pt x="1550303" y="57296"/>
                </a:lnTo>
                <a:lnTo>
                  <a:pt x="1555606" y="85324"/>
                </a:lnTo>
                <a:lnTo>
                  <a:pt x="1550781" y="114211"/>
                </a:lnTo>
                <a:lnTo>
                  <a:pt x="1538059" y="133228"/>
                </a:lnTo>
                <a:lnTo>
                  <a:pt x="1520074" y="143680"/>
                </a:lnTo>
                <a:lnTo>
                  <a:pt x="1499457" y="146874"/>
                </a:lnTo>
                <a:lnTo>
                  <a:pt x="1552208" y="146874"/>
                </a:lnTo>
                <a:lnTo>
                  <a:pt x="1558012" y="143877"/>
                </a:lnTo>
                <a:lnTo>
                  <a:pt x="1579984" y="116461"/>
                </a:lnTo>
                <a:lnTo>
                  <a:pt x="1587982" y="79364"/>
                </a:lnTo>
                <a:lnTo>
                  <a:pt x="1581739" y="46369"/>
                </a:lnTo>
                <a:lnTo>
                  <a:pt x="1565231" y="23842"/>
                </a:lnTo>
                <a:close/>
              </a:path>
              <a:path w="2007234" h="170814">
                <a:moveTo>
                  <a:pt x="1728427" y="0"/>
                </a:moveTo>
                <a:lnTo>
                  <a:pt x="1696050" y="3951"/>
                </a:lnTo>
                <a:lnTo>
                  <a:pt x="1626922" y="166698"/>
                </a:lnTo>
                <a:lnTo>
                  <a:pt x="1659298" y="166698"/>
                </a:lnTo>
                <a:lnTo>
                  <a:pt x="1674466" y="121022"/>
                </a:lnTo>
                <a:lnTo>
                  <a:pt x="1778666" y="121022"/>
                </a:lnTo>
                <a:lnTo>
                  <a:pt x="1770437" y="101197"/>
                </a:lnTo>
                <a:lnTo>
                  <a:pt x="1683070" y="101197"/>
                </a:lnTo>
                <a:lnTo>
                  <a:pt x="1709030" y="29803"/>
                </a:lnTo>
                <a:lnTo>
                  <a:pt x="1740799" y="29803"/>
                </a:lnTo>
                <a:lnTo>
                  <a:pt x="1728427" y="0"/>
                </a:lnTo>
                <a:close/>
              </a:path>
              <a:path w="2007234" h="170814">
                <a:moveTo>
                  <a:pt x="1778666" y="121022"/>
                </a:moveTo>
                <a:lnTo>
                  <a:pt x="1745709" y="121022"/>
                </a:lnTo>
                <a:lnTo>
                  <a:pt x="1762991" y="166698"/>
                </a:lnTo>
                <a:lnTo>
                  <a:pt x="1797628" y="166698"/>
                </a:lnTo>
                <a:lnTo>
                  <a:pt x="1778666" y="121022"/>
                </a:lnTo>
                <a:close/>
              </a:path>
              <a:path w="2007234" h="170814">
                <a:moveTo>
                  <a:pt x="1740799" y="29803"/>
                </a:moveTo>
                <a:lnTo>
                  <a:pt x="1709030" y="29803"/>
                </a:lnTo>
                <a:lnTo>
                  <a:pt x="1737104" y="101197"/>
                </a:lnTo>
                <a:lnTo>
                  <a:pt x="1770437" y="101197"/>
                </a:lnTo>
                <a:lnTo>
                  <a:pt x="1740799" y="29803"/>
                </a:lnTo>
                <a:close/>
              </a:path>
              <a:path w="2007234" h="170814">
                <a:moveTo>
                  <a:pt x="1916415" y="2009"/>
                </a:moveTo>
                <a:lnTo>
                  <a:pt x="1853776" y="2009"/>
                </a:lnTo>
                <a:lnTo>
                  <a:pt x="1853776" y="166698"/>
                </a:lnTo>
                <a:lnTo>
                  <a:pt x="1901320" y="166698"/>
                </a:lnTo>
                <a:lnTo>
                  <a:pt x="1943367" y="160869"/>
                </a:lnTo>
                <a:lnTo>
                  <a:pt x="1971010" y="146874"/>
                </a:lnTo>
                <a:lnTo>
                  <a:pt x="1918603" y="146874"/>
                </a:lnTo>
                <a:lnTo>
                  <a:pt x="1910200" y="146560"/>
                </a:lnTo>
                <a:lnTo>
                  <a:pt x="1893366" y="145178"/>
                </a:lnTo>
                <a:lnTo>
                  <a:pt x="1886153" y="144864"/>
                </a:lnTo>
                <a:lnTo>
                  <a:pt x="1886153" y="23842"/>
                </a:lnTo>
                <a:lnTo>
                  <a:pt x="1984185" y="23842"/>
                </a:lnTo>
                <a:lnTo>
                  <a:pt x="1982891" y="22101"/>
                </a:lnTo>
                <a:lnTo>
                  <a:pt x="1954319" y="7126"/>
                </a:lnTo>
                <a:lnTo>
                  <a:pt x="1916415" y="2009"/>
                </a:lnTo>
                <a:close/>
              </a:path>
              <a:path w="2007234" h="170814">
                <a:moveTo>
                  <a:pt x="1984185" y="23842"/>
                </a:moveTo>
                <a:lnTo>
                  <a:pt x="1905623" y="23842"/>
                </a:lnTo>
                <a:lnTo>
                  <a:pt x="1932821" y="27308"/>
                </a:lnTo>
                <a:lnTo>
                  <a:pt x="1954762" y="38208"/>
                </a:lnTo>
                <a:lnTo>
                  <a:pt x="1969415" y="57296"/>
                </a:lnTo>
                <a:lnTo>
                  <a:pt x="1974751" y="85324"/>
                </a:lnTo>
                <a:lnTo>
                  <a:pt x="1969926" y="114211"/>
                </a:lnTo>
                <a:lnTo>
                  <a:pt x="1957205" y="133228"/>
                </a:lnTo>
                <a:lnTo>
                  <a:pt x="1939220" y="143680"/>
                </a:lnTo>
                <a:lnTo>
                  <a:pt x="1918603" y="146874"/>
                </a:lnTo>
                <a:lnTo>
                  <a:pt x="1971010" y="146874"/>
                </a:lnTo>
                <a:lnTo>
                  <a:pt x="1976930" y="143877"/>
                </a:lnTo>
                <a:lnTo>
                  <a:pt x="1999158" y="116461"/>
                </a:lnTo>
                <a:lnTo>
                  <a:pt x="2007201" y="79364"/>
                </a:lnTo>
                <a:lnTo>
                  <a:pt x="2000921" y="46369"/>
                </a:lnTo>
                <a:lnTo>
                  <a:pt x="1984185" y="23842"/>
                </a:lnTo>
                <a:close/>
              </a:path>
            </a:pathLst>
          </a:custGeom>
          <a:solidFill>
            <a:srgbClr val="FFFFFF"/>
          </a:solidFill>
        </p:spPr>
        <p:txBody>
          <a:bodyPr wrap="square" lIns="0" tIns="0" rIns="0" bIns="0" rtlCol="0"/>
          <a:lstStyle/>
          <a:p>
            <a:endParaRPr/>
          </a:p>
        </p:txBody>
      </p:sp>
      <p:sp>
        <p:nvSpPr>
          <p:cNvPr id="4" name="object 4"/>
          <p:cNvSpPr/>
          <p:nvPr/>
        </p:nvSpPr>
        <p:spPr>
          <a:xfrm>
            <a:off x="5483661" y="3371394"/>
            <a:ext cx="2733675" cy="323850"/>
          </a:xfrm>
          <a:custGeom>
            <a:avLst/>
            <a:gdLst/>
            <a:ahLst/>
            <a:cxnLst/>
            <a:rect l="l" t="t" r="r" b="b"/>
            <a:pathLst>
              <a:path w="2733675" h="323850">
                <a:moveTo>
                  <a:pt x="119379" y="85324"/>
                </a:moveTo>
                <a:lnTo>
                  <a:pt x="56221" y="85324"/>
                </a:lnTo>
                <a:lnTo>
                  <a:pt x="235532" y="323484"/>
                </a:lnTo>
                <a:lnTo>
                  <a:pt x="287378" y="313572"/>
                </a:lnTo>
                <a:lnTo>
                  <a:pt x="287378" y="236150"/>
                </a:lnTo>
                <a:lnTo>
                  <a:pt x="231229" y="236150"/>
                </a:lnTo>
                <a:lnTo>
                  <a:pt x="119379" y="85324"/>
                </a:lnTo>
                <a:close/>
              </a:path>
              <a:path w="2733675" h="323850">
                <a:moveTo>
                  <a:pt x="60523" y="5960"/>
                </a:moveTo>
                <a:lnTo>
                  <a:pt x="0" y="5960"/>
                </a:lnTo>
                <a:lnTo>
                  <a:pt x="0" y="317524"/>
                </a:lnTo>
                <a:lnTo>
                  <a:pt x="56221" y="317524"/>
                </a:lnTo>
                <a:lnTo>
                  <a:pt x="56221" y="85324"/>
                </a:lnTo>
                <a:lnTo>
                  <a:pt x="119379" y="85324"/>
                </a:lnTo>
                <a:lnTo>
                  <a:pt x="60523" y="5960"/>
                </a:lnTo>
                <a:close/>
              </a:path>
              <a:path w="2733675" h="323850">
                <a:moveTo>
                  <a:pt x="287378" y="5960"/>
                </a:moveTo>
                <a:lnTo>
                  <a:pt x="231229" y="5960"/>
                </a:lnTo>
                <a:lnTo>
                  <a:pt x="231229" y="236150"/>
                </a:lnTo>
                <a:lnTo>
                  <a:pt x="287378" y="236150"/>
                </a:lnTo>
                <a:lnTo>
                  <a:pt x="287378" y="5960"/>
                </a:lnTo>
                <a:close/>
              </a:path>
              <a:path w="2733675" h="323850">
                <a:moveTo>
                  <a:pt x="570454" y="0"/>
                </a:moveTo>
                <a:lnTo>
                  <a:pt x="507743" y="7969"/>
                </a:lnTo>
                <a:lnTo>
                  <a:pt x="375976" y="317524"/>
                </a:lnTo>
                <a:lnTo>
                  <a:pt x="436427" y="317524"/>
                </a:lnTo>
                <a:lnTo>
                  <a:pt x="468876" y="232199"/>
                </a:lnTo>
                <a:lnTo>
                  <a:pt x="663666" y="232199"/>
                </a:lnTo>
                <a:lnTo>
                  <a:pt x="647723" y="192483"/>
                </a:lnTo>
                <a:lnTo>
                  <a:pt x="483971" y="192483"/>
                </a:lnTo>
                <a:lnTo>
                  <a:pt x="535817" y="59539"/>
                </a:lnTo>
                <a:lnTo>
                  <a:pt x="594355" y="59539"/>
                </a:lnTo>
                <a:lnTo>
                  <a:pt x="570454" y="0"/>
                </a:lnTo>
                <a:close/>
              </a:path>
              <a:path w="2733675" h="323850">
                <a:moveTo>
                  <a:pt x="663666" y="232199"/>
                </a:moveTo>
                <a:lnTo>
                  <a:pt x="600643" y="232199"/>
                </a:lnTo>
                <a:lnTo>
                  <a:pt x="635207" y="317524"/>
                </a:lnTo>
                <a:lnTo>
                  <a:pt x="697919" y="317524"/>
                </a:lnTo>
                <a:lnTo>
                  <a:pt x="663666" y="232199"/>
                </a:lnTo>
                <a:close/>
              </a:path>
              <a:path w="2733675" h="323850">
                <a:moveTo>
                  <a:pt x="594355" y="59539"/>
                </a:moveTo>
                <a:lnTo>
                  <a:pt x="535817" y="59539"/>
                </a:lnTo>
                <a:lnTo>
                  <a:pt x="585549" y="192483"/>
                </a:lnTo>
                <a:lnTo>
                  <a:pt x="647723" y="192483"/>
                </a:lnTo>
                <a:lnTo>
                  <a:pt x="594355" y="59539"/>
                </a:lnTo>
                <a:close/>
              </a:path>
              <a:path w="2733675" h="323850">
                <a:moveTo>
                  <a:pt x="933378" y="0"/>
                </a:moveTo>
                <a:lnTo>
                  <a:pt x="882597" y="5450"/>
                </a:lnTo>
                <a:lnTo>
                  <a:pt x="838892" y="21101"/>
                </a:lnTo>
                <a:lnTo>
                  <a:pt x="803224" y="45902"/>
                </a:lnTo>
                <a:lnTo>
                  <a:pt x="776556" y="78801"/>
                </a:lnTo>
                <a:lnTo>
                  <a:pt x="759850" y="118747"/>
                </a:lnTo>
                <a:lnTo>
                  <a:pt x="754067" y="164689"/>
                </a:lnTo>
                <a:lnTo>
                  <a:pt x="759800" y="212985"/>
                </a:lnTo>
                <a:lnTo>
                  <a:pt x="776157" y="252621"/>
                </a:lnTo>
                <a:lnTo>
                  <a:pt x="801875" y="283543"/>
                </a:lnTo>
                <a:lnTo>
                  <a:pt x="835695" y="305696"/>
                </a:lnTo>
                <a:lnTo>
                  <a:pt x="876352" y="319028"/>
                </a:lnTo>
                <a:lnTo>
                  <a:pt x="922586" y="323484"/>
                </a:lnTo>
                <a:lnTo>
                  <a:pt x="951633" y="321749"/>
                </a:lnTo>
                <a:lnTo>
                  <a:pt x="981487" y="317038"/>
                </a:lnTo>
                <a:lnTo>
                  <a:pt x="1008907" y="310092"/>
                </a:lnTo>
                <a:lnTo>
                  <a:pt x="1030653" y="301651"/>
                </a:lnTo>
                <a:lnTo>
                  <a:pt x="1023829" y="281826"/>
                </a:lnTo>
                <a:lnTo>
                  <a:pt x="939868" y="281826"/>
                </a:lnTo>
                <a:lnTo>
                  <a:pt x="896013" y="275408"/>
                </a:lnTo>
                <a:lnTo>
                  <a:pt x="856411" y="254292"/>
                </a:lnTo>
                <a:lnTo>
                  <a:pt x="827746" y="215682"/>
                </a:lnTo>
                <a:lnTo>
                  <a:pt x="816706" y="156786"/>
                </a:lnTo>
                <a:lnTo>
                  <a:pt x="825252" y="101133"/>
                </a:lnTo>
                <a:lnTo>
                  <a:pt x="847779" y="65743"/>
                </a:lnTo>
                <a:lnTo>
                  <a:pt x="879616" y="47092"/>
                </a:lnTo>
                <a:lnTo>
                  <a:pt x="916096" y="41657"/>
                </a:lnTo>
                <a:lnTo>
                  <a:pt x="1018867" y="41657"/>
                </a:lnTo>
                <a:lnTo>
                  <a:pt x="1028466" y="13930"/>
                </a:lnTo>
                <a:lnTo>
                  <a:pt x="1012091" y="8391"/>
                </a:lnTo>
                <a:lnTo>
                  <a:pt x="989836" y="3976"/>
                </a:lnTo>
                <a:lnTo>
                  <a:pt x="963125" y="1055"/>
                </a:lnTo>
                <a:lnTo>
                  <a:pt x="933378" y="0"/>
                </a:lnTo>
                <a:close/>
              </a:path>
              <a:path w="2733675" h="323850">
                <a:moveTo>
                  <a:pt x="1017674" y="263944"/>
                </a:moveTo>
                <a:lnTo>
                  <a:pt x="1003681" y="270072"/>
                </a:lnTo>
                <a:lnTo>
                  <a:pt x="985251" y="275849"/>
                </a:lnTo>
                <a:lnTo>
                  <a:pt x="963582" y="280144"/>
                </a:lnTo>
                <a:lnTo>
                  <a:pt x="939868" y="281826"/>
                </a:lnTo>
                <a:lnTo>
                  <a:pt x="1023829" y="281826"/>
                </a:lnTo>
                <a:lnTo>
                  <a:pt x="1017674" y="263944"/>
                </a:lnTo>
                <a:close/>
              </a:path>
              <a:path w="2733675" h="323850">
                <a:moveTo>
                  <a:pt x="1018867" y="41657"/>
                </a:moveTo>
                <a:lnTo>
                  <a:pt x="916096" y="41657"/>
                </a:lnTo>
                <a:lnTo>
                  <a:pt x="945569" y="43026"/>
                </a:lnTo>
                <a:lnTo>
                  <a:pt x="972007" y="46630"/>
                </a:lnTo>
                <a:lnTo>
                  <a:pt x="994809" y="51716"/>
                </a:lnTo>
                <a:lnTo>
                  <a:pt x="1013371" y="57530"/>
                </a:lnTo>
                <a:lnTo>
                  <a:pt x="1018867" y="41657"/>
                </a:lnTo>
                <a:close/>
              </a:path>
              <a:path w="2733675" h="323850">
                <a:moveTo>
                  <a:pt x="1188380" y="5960"/>
                </a:moveTo>
                <a:lnTo>
                  <a:pt x="1127856" y="5960"/>
                </a:lnTo>
                <a:lnTo>
                  <a:pt x="1127856" y="317524"/>
                </a:lnTo>
                <a:lnTo>
                  <a:pt x="1188380" y="317524"/>
                </a:lnTo>
                <a:lnTo>
                  <a:pt x="1188380" y="5960"/>
                </a:lnTo>
                <a:close/>
              </a:path>
              <a:path w="2733675" h="323850">
                <a:moveTo>
                  <a:pt x="1475685" y="0"/>
                </a:moveTo>
                <a:lnTo>
                  <a:pt x="1425477" y="5190"/>
                </a:lnTo>
                <a:lnTo>
                  <a:pt x="1381572" y="20357"/>
                </a:lnTo>
                <a:lnTo>
                  <a:pt x="1345231" y="44897"/>
                </a:lnTo>
                <a:lnTo>
                  <a:pt x="1317713" y="78205"/>
                </a:lnTo>
                <a:lnTo>
                  <a:pt x="1300279" y="119677"/>
                </a:lnTo>
                <a:lnTo>
                  <a:pt x="1294187" y="168707"/>
                </a:lnTo>
                <a:lnTo>
                  <a:pt x="1301435" y="222892"/>
                </a:lnTo>
                <a:lnTo>
                  <a:pt x="1322067" y="266038"/>
                </a:lnTo>
                <a:lnTo>
                  <a:pt x="1354418" y="297569"/>
                </a:lnTo>
                <a:lnTo>
                  <a:pt x="1396821" y="316910"/>
                </a:lnTo>
                <a:lnTo>
                  <a:pt x="1447611" y="323484"/>
                </a:lnTo>
                <a:lnTo>
                  <a:pt x="1498741" y="318438"/>
                </a:lnTo>
                <a:lnTo>
                  <a:pt x="1543263" y="303633"/>
                </a:lnTo>
                <a:lnTo>
                  <a:pt x="1573568" y="283769"/>
                </a:lnTo>
                <a:lnTo>
                  <a:pt x="1471383" y="283769"/>
                </a:lnTo>
                <a:lnTo>
                  <a:pt x="1425254" y="276420"/>
                </a:lnTo>
                <a:lnTo>
                  <a:pt x="1389038" y="253262"/>
                </a:lnTo>
                <a:lnTo>
                  <a:pt x="1365373" y="212623"/>
                </a:lnTo>
                <a:lnTo>
                  <a:pt x="1356898" y="152834"/>
                </a:lnTo>
                <a:lnTo>
                  <a:pt x="1364454" y="101953"/>
                </a:lnTo>
                <a:lnTo>
                  <a:pt x="1384963" y="67459"/>
                </a:lnTo>
                <a:lnTo>
                  <a:pt x="1415195" y="47859"/>
                </a:lnTo>
                <a:lnTo>
                  <a:pt x="1451913" y="41657"/>
                </a:lnTo>
                <a:lnTo>
                  <a:pt x="1585914" y="41657"/>
                </a:lnTo>
                <a:lnTo>
                  <a:pt x="1570594" y="26603"/>
                </a:lnTo>
                <a:lnTo>
                  <a:pt x="1527543" y="6777"/>
                </a:lnTo>
                <a:lnTo>
                  <a:pt x="1475685" y="0"/>
                </a:lnTo>
                <a:close/>
              </a:path>
              <a:path w="2733675" h="323850">
                <a:moveTo>
                  <a:pt x="1585914" y="41657"/>
                </a:moveTo>
                <a:lnTo>
                  <a:pt x="1451913" y="41657"/>
                </a:lnTo>
                <a:lnTo>
                  <a:pt x="1499338" y="48702"/>
                </a:lnTo>
                <a:lnTo>
                  <a:pt x="1536200" y="71193"/>
                </a:lnTo>
                <a:lnTo>
                  <a:pt x="1560087" y="111164"/>
                </a:lnTo>
                <a:lnTo>
                  <a:pt x="1568586" y="170649"/>
                </a:lnTo>
                <a:lnTo>
                  <a:pt x="1560996" y="222654"/>
                </a:lnTo>
                <a:lnTo>
                  <a:pt x="1540247" y="257724"/>
                </a:lnTo>
                <a:lnTo>
                  <a:pt x="1509366" y="277537"/>
                </a:lnTo>
                <a:lnTo>
                  <a:pt x="1471383" y="283769"/>
                </a:lnTo>
                <a:lnTo>
                  <a:pt x="1573568" y="283769"/>
                </a:lnTo>
                <a:lnTo>
                  <a:pt x="1579979" y="279566"/>
                </a:lnTo>
                <a:lnTo>
                  <a:pt x="1607690" y="246737"/>
                </a:lnTo>
                <a:lnTo>
                  <a:pt x="1625195" y="205644"/>
                </a:lnTo>
                <a:lnTo>
                  <a:pt x="1631297" y="156786"/>
                </a:lnTo>
                <a:lnTo>
                  <a:pt x="1624032" y="102366"/>
                </a:lnTo>
                <a:lnTo>
                  <a:pt x="1603277" y="58719"/>
                </a:lnTo>
                <a:lnTo>
                  <a:pt x="1585914" y="41657"/>
                </a:lnTo>
                <a:close/>
              </a:path>
              <a:path w="2733675" h="323850">
                <a:moveTo>
                  <a:pt x="1855098" y="85324"/>
                </a:moveTo>
                <a:lnTo>
                  <a:pt x="1791138" y="85324"/>
                </a:lnTo>
                <a:lnTo>
                  <a:pt x="1970522" y="323484"/>
                </a:lnTo>
                <a:lnTo>
                  <a:pt x="2022368" y="313572"/>
                </a:lnTo>
                <a:lnTo>
                  <a:pt x="2022368" y="236150"/>
                </a:lnTo>
                <a:lnTo>
                  <a:pt x="1968334" y="236150"/>
                </a:lnTo>
                <a:lnTo>
                  <a:pt x="1855098" y="85324"/>
                </a:lnTo>
                <a:close/>
              </a:path>
              <a:path w="2733675" h="323850">
                <a:moveTo>
                  <a:pt x="1795513" y="5960"/>
                </a:moveTo>
                <a:lnTo>
                  <a:pt x="1734990" y="5960"/>
                </a:lnTo>
                <a:lnTo>
                  <a:pt x="1734990" y="317524"/>
                </a:lnTo>
                <a:lnTo>
                  <a:pt x="1791138" y="317524"/>
                </a:lnTo>
                <a:lnTo>
                  <a:pt x="1791138" y="85324"/>
                </a:lnTo>
                <a:lnTo>
                  <a:pt x="1855098" y="85324"/>
                </a:lnTo>
                <a:lnTo>
                  <a:pt x="1795513" y="5960"/>
                </a:lnTo>
                <a:close/>
              </a:path>
              <a:path w="2733675" h="323850">
                <a:moveTo>
                  <a:pt x="2022368" y="5960"/>
                </a:moveTo>
                <a:lnTo>
                  <a:pt x="1968334" y="5960"/>
                </a:lnTo>
                <a:lnTo>
                  <a:pt x="1968334" y="236150"/>
                </a:lnTo>
                <a:lnTo>
                  <a:pt x="2022368" y="236150"/>
                </a:lnTo>
                <a:lnTo>
                  <a:pt x="2022368" y="5960"/>
                </a:lnTo>
                <a:close/>
              </a:path>
              <a:path w="2733675" h="323850">
                <a:moveTo>
                  <a:pt x="2305371" y="0"/>
                </a:moveTo>
                <a:lnTo>
                  <a:pt x="2242733" y="7969"/>
                </a:lnTo>
                <a:lnTo>
                  <a:pt x="2113081" y="317524"/>
                </a:lnTo>
                <a:lnTo>
                  <a:pt x="2171417" y="317524"/>
                </a:lnTo>
                <a:lnTo>
                  <a:pt x="2203866" y="232199"/>
                </a:lnTo>
                <a:lnTo>
                  <a:pt x="2400183" y="232199"/>
                </a:lnTo>
                <a:lnTo>
                  <a:pt x="2383966" y="192483"/>
                </a:lnTo>
                <a:lnTo>
                  <a:pt x="2218961" y="192483"/>
                </a:lnTo>
                <a:lnTo>
                  <a:pt x="2270807" y="59539"/>
                </a:lnTo>
                <a:lnTo>
                  <a:pt x="2329683" y="59539"/>
                </a:lnTo>
                <a:lnTo>
                  <a:pt x="2305371" y="0"/>
                </a:lnTo>
                <a:close/>
              </a:path>
              <a:path w="2733675" h="323850">
                <a:moveTo>
                  <a:pt x="2400183" y="232199"/>
                </a:moveTo>
                <a:lnTo>
                  <a:pt x="2337821" y="232199"/>
                </a:lnTo>
                <a:lnTo>
                  <a:pt x="2370197" y="317524"/>
                </a:lnTo>
                <a:lnTo>
                  <a:pt x="2435023" y="317524"/>
                </a:lnTo>
                <a:lnTo>
                  <a:pt x="2400183" y="232199"/>
                </a:lnTo>
                <a:close/>
              </a:path>
              <a:path w="2733675" h="323850">
                <a:moveTo>
                  <a:pt x="2329683" y="59539"/>
                </a:moveTo>
                <a:lnTo>
                  <a:pt x="2270807" y="59539"/>
                </a:lnTo>
                <a:lnTo>
                  <a:pt x="2320539" y="192483"/>
                </a:lnTo>
                <a:lnTo>
                  <a:pt x="2383966" y="192483"/>
                </a:lnTo>
                <a:lnTo>
                  <a:pt x="2329683" y="59539"/>
                </a:lnTo>
                <a:close/>
              </a:path>
              <a:path w="2733675" h="323850">
                <a:moveTo>
                  <a:pt x="2586260" y="5960"/>
                </a:moveTo>
                <a:lnTo>
                  <a:pt x="2523621" y="5960"/>
                </a:lnTo>
                <a:lnTo>
                  <a:pt x="2523621" y="317524"/>
                </a:lnTo>
                <a:lnTo>
                  <a:pt x="2726704" y="317524"/>
                </a:lnTo>
                <a:lnTo>
                  <a:pt x="2732895" y="275866"/>
                </a:lnTo>
                <a:lnTo>
                  <a:pt x="2586260" y="275866"/>
                </a:lnTo>
                <a:lnTo>
                  <a:pt x="2586260" y="5960"/>
                </a:lnTo>
                <a:close/>
              </a:path>
              <a:path w="2733675" h="323850">
                <a:moveTo>
                  <a:pt x="2733194" y="273857"/>
                </a:moveTo>
                <a:lnTo>
                  <a:pt x="2586260" y="275866"/>
                </a:lnTo>
                <a:lnTo>
                  <a:pt x="2732895" y="275866"/>
                </a:lnTo>
                <a:lnTo>
                  <a:pt x="2733194" y="273857"/>
                </a:lnTo>
                <a:close/>
              </a:path>
            </a:pathLst>
          </a:custGeom>
          <a:solidFill>
            <a:srgbClr val="FFFFFF"/>
          </a:solidFill>
        </p:spPr>
        <p:txBody>
          <a:bodyPr wrap="square" lIns="0" tIns="0" rIns="0" bIns="0" rtlCol="0"/>
          <a:lstStyle/>
          <a:p>
            <a:endParaRPr/>
          </a:p>
        </p:txBody>
      </p:sp>
      <p:sp>
        <p:nvSpPr>
          <p:cNvPr id="5" name="object 5"/>
          <p:cNvSpPr/>
          <p:nvPr/>
        </p:nvSpPr>
        <p:spPr>
          <a:xfrm>
            <a:off x="5488036" y="3847646"/>
            <a:ext cx="332740" cy="163195"/>
          </a:xfrm>
          <a:custGeom>
            <a:avLst/>
            <a:gdLst/>
            <a:ahLst/>
            <a:cxnLst/>
            <a:rect l="l" t="t" r="r" b="b"/>
            <a:pathLst>
              <a:path w="332739" h="163195">
                <a:moveTo>
                  <a:pt x="60450" y="0"/>
                </a:moveTo>
                <a:lnTo>
                  <a:pt x="0" y="0"/>
                </a:lnTo>
                <a:lnTo>
                  <a:pt x="0" y="162747"/>
                </a:lnTo>
                <a:lnTo>
                  <a:pt x="47471" y="162747"/>
                </a:lnTo>
                <a:lnTo>
                  <a:pt x="88294" y="156918"/>
                </a:lnTo>
                <a:lnTo>
                  <a:pt x="115420" y="142922"/>
                </a:lnTo>
                <a:lnTo>
                  <a:pt x="62638" y="142922"/>
                </a:lnTo>
                <a:lnTo>
                  <a:pt x="54269" y="142891"/>
                </a:lnTo>
                <a:lnTo>
                  <a:pt x="45894" y="142671"/>
                </a:lnTo>
                <a:lnTo>
                  <a:pt x="38325" y="142075"/>
                </a:lnTo>
                <a:lnTo>
                  <a:pt x="32376" y="140913"/>
                </a:lnTo>
                <a:lnTo>
                  <a:pt x="32376" y="19891"/>
                </a:lnTo>
                <a:lnTo>
                  <a:pt x="126958" y="19891"/>
                </a:lnTo>
                <a:lnTo>
                  <a:pt x="98354" y="5086"/>
                </a:lnTo>
                <a:lnTo>
                  <a:pt x="60450" y="0"/>
                </a:lnTo>
                <a:close/>
              </a:path>
              <a:path w="332739" h="163195">
                <a:moveTo>
                  <a:pt x="126958" y="19891"/>
                </a:moveTo>
                <a:lnTo>
                  <a:pt x="51846" y="19891"/>
                </a:lnTo>
                <a:lnTo>
                  <a:pt x="77779" y="23357"/>
                </a:lnTo>
                <a:lnTo>
                  <a:pt x="99071" y="34257"/>
                </a:lnTo>
                <a:lnTo>
                  <a:pt x="113485" y="53344"/>
                </a:lnTo>
                <a:lnTo>
                  <a:pt x="118786" y="81373"/>
                </a:lnTo>
                <a:lnTo>
                  <a:pt x="113961" y="110260"/>
                </a:lnTo>
                <a:lnTo>
                  <a:pt x="101240" y="129276"/>
                </a:lnTo>
                <a:lnTo>
                  <a:pt x="83255" y="139728"/>
                </a:lnTo>
                <a:lnTo>
                  <a:pt x="62638" y="142922"/>
                </a:lnTo>
                <a:lnTo>
                  <a:pt x="115420" y="142922"/>
                </a:lnTo>
                <a:lnTo>
                  <a:pt x="121229" y="139925"/>
                </a:lnTo>
                <a:lnTo>
                  <a:pt x="143226" y="112510"/>
                </a:lnTo>
                <a:lnTo>
                  <a:pt x="151236" y="75412"/>
                </a:lnTo>
                <a:lnTo>
                  <a:pt x="144957" y="43540"/>
                </a:lnTo>
                <a:lnTo>
                  <a:pt x="126958" y="19891"/>
                </a:lnTo>
                <a:close/>
              </a:path>
              <a:path w="332739" h="163195">
                <a:moveTo>
                  <a:pt x="328359" y="0"/>
                </a:moveTo>
                <a:lnTo>
                  <a:pt x="216062" y="0"/>
                </a:lnTo>
                <a:lnTo>
                  <a:pt x="216062" y="162747"/>
                </a:lnTo>
                <a:lnTo>
                  <a:pt x="330547" y="162747"/>
                </a:lnTo>
                <a:lnTo>
                  <a:pt x="332734" y="140913"/>
                </a:lnTo>
                <a:lnTo>
                  <a:pt x="248439" y="140913"/>
                </a:lnTo>
                <a:lnTo>
                  <a:pt x="248439" y="87334"/>
                </a:lnTo>
                <a:lnTo>
                  <a:pt x="315821" y="87334"/>
                </a:lnTo>
                <a:lnTo>
                  <a:pt x="319755" y="69452"/>
                </a:lnTo>
                <a:lnTo>
                  <a:pt x="248439" y="69452"/>
                </a:lnTo>
                <a:lnTo>
                  <a:pt x="248439" y="19891"/>
                </a:lnTo>
                <a:lnTo>
                  <a:pt x="324440" y="19891"/>
                </a:lnTo>
                <a:lnTo>
                  <a:pt x="328359" y="0"/>
                </a:lnTo>
                <a:close/>
              </a:path>
              <a:path w="332739" h="163195">
                <a:moveTo>
                  <a:pt x="315821" y="87334"/>
                </a:moveTo>
                <a:lnTo>
                  <a:pt x="248439" y="87334"/>
                </a:lnTo>
                <a:lnTo>
                  <a:pt x="315379" y="89343"/>
                </a:lnTo>
                <a:lnTo>
                  <a:pt x="315821" y="87334"/>
                </a:lnTo>
                <a:close/>
              </a:path>
              <a:path w="332739" h="163195">
                <a:moveTo>
                  <a:pt x="324440" y="19891"/>
                </a:moveTo>
                <a:lnTo>
                  <a:pt x="248439" y="19891"/>
                </a:lnTo>
                <a:lnTo>
                  <a:pt x="285427" y="20134"/>
                </a:lnTo>
                <a:lnTo>
                  <a:pt x="304633" y="20710"/>
                </a:lnTo>
                <a:lnTo>
                  <a:pt x="324057" y="21833"/>
                </a:lnTo>
                <a:lnTo>
                  <a:pt x="324440" y="19891"/>
                </a:lnTo>
                <a:close/>
              </a:path>
            </a:pathLst>
          </a:custGeom>
          <a:solidFill>
            <a:srgbClr val="FFFFFF"/>
          </a:solidFill>
        </p:spPr>
        <p:txBody>
          <a:bodyPr wrap="square" lIns="0" tIns="0" rIns="0" bIns="0" rtlCol="0"/>
          <a:lstStyle/>
          <a:p>
            <a:endParaRPr/>
          </a:p>
        </p:txBody>
      </p:sp>
      <p:sp>
        <p:nvSpPr>
          <p:cNvPr id="6" name="object 6"/>
          <p:cNvSpPr/>
          <p:nvPr/>
        </p:nvSpPr>
        <p:spPr>
          <a:xfrm>
            <a:off x="5959027" y="3843695"/>
            <a:ext cx="1555750" cy="170815"/>
          </a:xfrm>
          <a:custGeom>
            <a:avLst/>
            <a:gdLst/>
            <a:ahLst/>
            <a:cxnLst/>
            <a:rect l="l" t="t" r="r" b="b"/>
            <a:pathLst>
              <a:path w="1555750" h="170814">
                <a:moveTo>
                  <a:pt x="95087" y="0"/>
                </a:moveTo>
                <a:lnTo>
                  <a:pt x="56512" y="6384"/>
                </a:lnTo>
                <a:lnTo>
                  <a:pt x="26460" y="24303"/>
                </a:lnTo>
                <a:lnTo>
                  <a:pt x="6951" y="51903"/>
                </a:lnTo>
                <a:lnTo>
                  <a:pt x="0" y="87334"/>
                </a:lnTo>
                <a:lnTo>
                  <a:pt x="6882" y="123775"/>
                </a:lnTo>
                <a:lnTo>
                  <a:pt x="25914" y="149812"/>
                </a:lnTo>
                <a:lnTo>
                  <a:pt x="54666" y="165439"/>
                </a:lnTo>
                <a:lnTo>
                  <a:pt x="90712" y="170649"/>
                </a:lnTo>
                <a:lnTo>
                  <a:pt x="105885" y="169625"/>
                </a:lnTo>
                <a:lnTo>
                  <a:pt x="121257" y="166924"/>
                </a:lnTo>
                <a:lnTo>
                  <a:pt x="135411" y="163105"/>
                </a:lnTo>
                <a:lnTo>
                  <a:pt x="146934" y="158728"/>
                </a:lnTo>
                <a:lnTo>
                  <a:pt x="143689" y="148816"/>
                </a:lnTo>
                <a:lnTo>
                  <a:pt x="99390" y="148816"/>
                </a:lnTo>
                <a:lnTo>
                  <a:pt x="75571" y="145560"/>
                </a:lnTo>
                <a:lnTo>
                  <a:pt x="54808" y="134676"/>
                </a:lnTo>
                <a:lnTo>
                  <a:pt x="40130" y="114486"/>
                </a:lnTo>
                <a:lnTo>
                  <a:pt x="34564" y="83315"/>
                </a:lnTo>
                <a:lnTo>
                  <a:pt x="39014" y="53620"/>
                </a:lnTo>
                <a:lnTo>
                  <a:pt x="50752" y="34717"/>
                </a:lnTo>
                <a:lnTo>
                  <a:pt x="67357" y="24743"/>
                </a:lnTo>
                <a:lnTo>
                  <a:pt x="86410" y="21833"/>
                </a:lnTo>
                <a:lnTo>
                  <a:pt x="140413" y="21833"/>
                </a:lnTo>
                <a:lnTo>
                  <a:pt x="144746" y="5960"/>
                </a:lnTo>
                <a:lnTo>
                  <a:pt x="137582" y="4181"/>
                </a:lnTo>
                <a:lnTo>
                  <a:pt x="126370" y="2226"/>
                </a:lnTo>
                <a:lnTo>
                  <a:pt x="111932" y="648"/>
                </a:lnTo>
                <a:lnTo>
                  <a:pt x="95087" y="0"/>
                </a:lnTo>
                <a:close/>
              </a:path>
              <a:path w="1555750" h="170814">
                <a:moveTo>
                  <a:pt x="140444" y="138904"/>
                </a:moveTo>
                <a:lnTo>
                  <a:pt x="132799" y="142120"/>
                </a:lnTo>
                <a:lnTo>
                  <a:pt x="123143" y="145342"/>
                </a:lnTo>
                <a:lnTo>
                  <a:pt x="111875" y="147823"/>
                </a:lnTo>
                <a:lnTo>
                  <a:pt x="99390" y="148816"/>
                </a:lnTo>
                <a:lnTo>
                  <a:pt x="143689" y="148816"/>
                </a:lnTo>
                <a:lnTo>
                  <a:pt x="140444" y="138904"/>
                </a:lnTo>
                <a:close/>
              </a:path>
              <a:path w="1555750" h="170814">
                <a:moveTo>
                  <a:pt x="140413" y="21833"/>
                </a:moveTo>
                <a:lnTo>
                  <a:pt x="86410" y="21833"/>
                </a:lnTo>
                <a:lnTo>
                  <a:pt x="101792" y="22512"/>
                </a:lnTo>
                <a:lnTo>
                  <a:pt x="115560" y="24303"/>
                </a:lnTo>
                <a:lnTo>
                  <a:pt x="127715" y="26834"/>
                </a:lnTo>
                <a:lnTo>
                  <a:pt x="138256" y="29736"/>
                </a:lnTo>
                <a:lnTo>
                  <a:pt x="140413" y="21833"/>
                </a:lnTo>
                <a:close/>
              </a:path>
              <a:path w="1555750" h="170814">
                <a:moveTo>
                  <a:pt x="287378" y="0"/>
                </a:moveTo>
                <a:lnTo>
                  <a:pt x="248460" y="5859"/>
                </a:lnTo>
                <a:lnTo>
                  <a:pt x="217657" y="23064"/>
                </a:lnTo>
                <a:lnTo>
                  <a:pt x="197396" y="51056"/>
                </a:lnTo>
                <a:lnTo>
                  <a:pt x="190102" y="89276"/>
                </a:lnTo>
                <a:lnTo>
                  <a:pt x="196246" y="123775"/>
                </a:lnTo>
                <a:lnTo>
                  <a:pt x="213328" y="149327"/>
                </a:lnTo>
                <a:lnTo>
                  <a:pt x="239324" y="165196"/>
                </a:lnTo>
                <a:lnTo>
                  <a:pt x="272211" y="170649"/>
                </a:lnTo>
                <a:lnTo>
                  <a:pt x="311117" y="164508"/>
                </a:lnTo>
                <a:lnTo>
                  <a:pt x="338440" y="148816"/>
                </a:lnTo>
                <a:lnTo>
                  <a:pt x="285190" y="148816"/>
                </a:lnTo>
                <a:lnTo>
                  <a:pt x="260229" y="144974"/>
                </a:lnTo>
                <a:lnTo>
                  <a:pt x="241147" y="132951"/>
                </a:lnTo>
                <a:lnTo>
                  <a:pt x="228955" y="112000"/>
                </a:lnTo>
                <a:lnTo>
                  <a:pt x="224667" y="81373"/>
                </a:lnTo>
                <a:lnTo>
                  <a:pt x="228489" y="53648"/>
                </a:lnTo>
                <a:lnTo>
                  <a:pt x="239005" y="35228"/>
                </a:lnTo>
                <a:lnTo>
                  <a:pt x="254784" y="24995"/>
                </a:lnTo>
                <a:lnTo>
                  <a:pt x="274398" y="21833"/>
                </a:lnTo>
                <a:lnTo>
                  <a:pt x="346538" y="21833"/>
                </a:lnTo>
                <a:lnTo>
                  <a:pt x="346197" y="21322"/>
                </a:lnTo>
                <a:lnTo>
                  <a:pt x="320223" y="5453"/>
                </a:lnTo>
                <a:lnTo>
                  <a:pt x="287378" y="0"/>
                </a:lnTo>
                <a:close/>
              </a:path>
              <a:path w="1555750" h="170814">
                <a:moveTo>
                  <a:pt x="346538" y="21833"/>
                </a:moveTo>
                <a:lnTo>
                  <a:pt x="274398" y="21833"/>
                </a:lnTo>
                <a:lnTo>
                  <a:pt x="299659" y="25675"/>
                </a:lnTo>
                <a:lnTo>
                  <a:pt x="319472" y="37698"/>
                </a:lnTo>
                <a:lnTo>
                  <a:pt x="332407" y="58649"/>
                </a:lnTo>
                <a:lnTo>
                  <a:pt x="337037" y="89276"/>
                </a:lnTo>
                <a:lnTo>
                  <a:pt x="332884" y="117001"/>
                </a:lnTo>
                <a:lnTo>
                  <a:pt x="321641" y="135421"/>
                </a:lnTo>
                <a:lnTo>
                  <a:pt x="305135" y="145653"/>
                </a:lnTo>
                <a:lnTo>
                  <a:pt x="285190" y="148816"/>
                </a:lnTo>
                <a:lnTo>
                  <a:pt x="338440" y="148816"/>
                </a:lnTo>
                <a:lnTo>
                  <a:pt x="341895" y="146832"/>
                </a:lnTo>
                <a:lnTo>
                  <a:pt x="362131" y="118746"/>
                </a:lnTo>
                <a:lnTo>
                  <a:pt x="369413" y="81373"/>
                </a:lnTo>
                <a:lnTo>
                  <a:pt x="363271" y="46874"/>
                </a:lnTo>
                <a:lnTo>
                  <a:pt x="346538" y="21833"/>
                </a:lnTo>
                <a:close/>
              </a:path>
              <a:path w="1555750" h="170814">
                <a:moveTo>
                  <a:pt x="466689" y="3951"/>
                </a:moveTo>
                <a:lnTo>
                  <a:pt x="434239" y="3951"/>
                </a:lnTo>
                <a:lnTo>
                  <a:pt x="434239" y="166698"/>
                </a:lnTo>
                <a:lnTo>
                  <a:pt x="540119" y="166698"/>
                </a:lnTo>
                <a:lnTo>
                  <a:pt x="544422" y="144864"/>
                </a:lnTo>
                <a:lnTo>
                  <a:pt x="466689" y="144864"/>
                </a:lnTo>
                <a:lnTo>
                  <a:pt x="466689" y="3951"/>
                </a:lnTo>
                <a:close/>
              </a:path>
              <a:path w="1555750" h="170814">
                <a:moveTo>
                  <a:pt x="680564" y="0"/>
                </a:moveTo>
                <a:lnTo>
                  <a:pt x="642018" y="5859"/>
                </a:lnTo>
                <a:lnTo>
                  <a:pt x="611964" y="23064"/>
                </a:lnTo>
                <a:lnTo>
                  <a:pt x="592437" y="51056"/>
                </a:lnTo>
                <a:lnTo>
                  <a:pt x="585476" y="89276"/>
                </a:lnTo>
                <a:lnTo>
                  <a:pt x="591322" y="123775"/>
                </a:lnTo>
                <a:lnTo>
                  <a:pt x="607908" y="149327"/>
                </a:lnTo>
                <a:lnTo>
                  <a:pt x="633805" y="165196"/>
                </a:lnTo>
                <a:lnTo>
                  <a:pt x="667584" y="170649"/>
                </a:lnTo>
                <a:lnTo>
                  <a:pt x="706160" y="164508"/>
                </a:lnTo>
                <a:lnTo>
                  <a:pt x="732838" y="148816"/>
                </a:lnTo>
                <a:lnTo>
                  <a:pt x="678449" y="148816"/>
                </a:lnTo>
                <a:lnTo>
                  <a:pt x="654380" y="144974"/>
                </a:lnTo>
                <a:lnTo>
                  <a:pt x="635198" y="132951"/>
                </a:lnTo>
                <a:lnTo>
                  <a:pt x="622511" y="112000"/>
                </a:lnTo>
                <a:lnTo>
                  <a:pt x="617925" y="81373"/>
                </a:lnTo>
                <a:lnTo>
                  <a:pt x="622078" y="53648"/>
                </a:lnTo>
                <a:lnTo>
                  <a:pt x="633320" y="35228"/>
                </a:lnTo>
                <a:lnTo>
                  <a:pt x="649827" y="24995"/>
                </a:lnTo>
                <a:lnTo>
                  <a:pt x="669771" y="21833"/>
                </a:lnTo>
                <a:lnTo>
                  <a:pt x="740598" y="21833"/>
                </a:lnTo>
                <a:lnTo>
                  <a:pt x="740267" y="21322"/>
                </a:lnTo>
                <a:lnTo>
                  <a:pt x="714374" y="5453"/>
                </a:lnTo>
                <a:lnTo>
                  <a:pt x="680564" y="0"/>
                </a:lnTo>
                <a:close/>
              </a:path>
              <a:path w="1555750" h="170814">
                <a:moveTo>
                  <a:pt x="740598" y="21833"/>
                </a:moveTo>
                <a:lnTo>
                  <a:pt x="669771" y="21833"/>
                </a:lnTo>
                <a:lnTo>
                  <a:pt x="693810" y="25675"/>
                </a:lnTo>
                <a:lnTo>
                  <a:pt x="712995" y="37698"/>
                </a:lnTo>
                <a:lnTo>
                  <a:pt x="725699" y="58649"/>
                </a:lnTo>
                <a:lnTo>
                  <a:pt x="730295" y="89276"/>
                </a:lnTo>
                <a:lnTo>
                  <a:pt x="726142" y="117001"/>
                </a:lnTo>
                <a:lnTo>
                  <a:pt x="714900" y="135421"/>
                </a:lnTo>
                <a:lnTo>
                  <a:pt x="698394" y="145653"/>
                </a:lnTo>
                <a:lnTo>
                  <a:pt x="678449" y="148816"/>
                </a:lnTo>
                <a:lnTo>
                  <a:pt x="732838" y="148816"/>
                </a:lnTo>
                <a:lnTo>
                  <a:pt x="736211" y="146832"/>
                </a:lnTo>
                <a:lnTo>
                  <a:pt x="755720" y="118746"/>
                </a:lnTo>
                <a:lnTo>
                  <a:pt x="762672" y="81373"/>
                </a:lnTo>
                <a:lnTo>
                  <a:pt x="756836" y="46874"/>
                </a:lnTo>
                <a:lnTo>
                  <a:pt x="740598" y="21833"/>
                </a:lnTo>
                <a:close/>
              </a:path>
              <a:path w="1555750" h="170814">
                <a:moveTo>
                  <a:pt x="872854" y="3951"/>
                </a:moveTo>
                <a:lnTo>
                  <a:pt x="838290" y="3951"/>
                </a:lnTo>
                <a:lnTo>
                  <a:pt x="816706" y="166698"/>
                </a:lnTo>
                <a:lnTo>
                  <a:pt x="844780" y="166698"/>
                </a:lnTo>
                <a:lnTo>
                  <a:pt x="859874" y="39715"/>
                </a:lnTo>
                <a:lnTo>
                  <a:pt x="887606" y="39715"/>
                </a:lnTo>
                <a:lnTo>
                  <a:pt x="872854" y="3951"/>
                </a:lnTo>
                <a:close/>
              </a:path>
              <a:path w="1555750" h="170814">
                <a:moveTo>
                  <a:pt x="887606" y="39715"/>
                </a:moveTo>
                <a:lnTo>
                  <a:pt x="859874" y="39715"/>
                </a:lnTo>
                <a:lnTo>
                  <a:pt x="911794" y="166698"/>
                </a:lnTo>
                <a:lnTo>
                  <a:pt x="939868" y="162747"/>
                </a:lnTo>
                <a:lnTo>
                  <a:pt x="951580" y="134952"/>
                </a:lnTo>
                <a:lnTo>
                  <a:pt x="926888" y="134952"/>
                </a:lnTo>
                <a:lnTo>
                  <a:pt x="887606" y="39715"/>
                </a:lnTo>
                <a:close/>
              </a:path>
              <a:path w="1555750" h="170814">
                <a:moveTo>
                  <a:pt x="1020229" y="39715"/>
                </a:moveTo>
                <a:lnTo>
                  <a:pt x="991714" y="39715"/>
                </a:lnTo>
                <a:lnTo>
                  <a:pt x="1004694" y="166698"/>
                </a:lnTo>
                <a:lnTo>
                  <a:pt x="1037070" y="166698"/>
                </a:lnTo>
                <a:lnTo>
                  <a:pt x="1020229" y="39715"/>
                </a:lnTo>
                <a:close/>
              </a:path>
              <a:path w="1555750" h="170814">
                <a:moveTo>
                  <a:pt x="1015486" y="3951"/>
                </a:moveTo>
                <a:lnTo>
                  <a:pt x="980922" y="3951"/>
                </a:lnTo>
                <a:lnTo>
                  <a:pt x="926888" y="134952"/>
                </a:lnTo>
                <a:lnTo>
                  <a:pt x="951580" y="134952"/>
                </a:lnTo>
                <a:lnTo>
                  <a:pt x="991714" y="39715"/>
                </a:lnTo>
                <a:lnTo>
                  <a:pt x="1020229" y="39715"/>
                </a:lnTo>
                <a:lnTo>
                  <a:pt x="1015486" y="3951"/>
                </a:lnTo>
                <a:close/>
              </a:path>
              <a:path w="1555750" h="170814">
                <a:moveTo>
                  <a:pt x="1160233" y="3951"/>
                </a:moveTo>
                <a:lnTo>
                  <a:pt x="1101896" y="3951"/>
                </a:lnTo>
                <a:lnTo>
                  <a:pt x="1101896" y="166698"/>
                </a:lnTo>
                <a:lnTo>
                  <a:pt x="1155930" y="166698"/>
                </a:lnTo>
                <a:lnTo>
                  <a:pt x="1189026" y="163439"/>
                </a:lnTo>
                <a:lnTo>
                  <a:pt x="1213419" y="154040"/>
                </a:lnTo>
                <a:lnTo>
                  <a:pt x="1220636" y="146874"/>
                </a:lnTo>
                <a:lnTo>
                  <a:pt x="1134273" y="146874"/>
                </a:lnTo>
                <a:lnTo>
                  <a:pt x="1134273" y="93294"/>
                </a:lnTo>
                <a:lnTo>
                  <a:pt x="1221511" y="93294"/>
                </a:lnTo>
                <a:lnTo>
                  <a:pt x="1220437" y="92014"/>
                </a:lnTo>
                <a:lnTo>
                  <a:pt x="1207238" y="84731"/>
                </a:lnTo>
                <a:lnTo>
                  <a:pt x="1192609" y="81373"/>
                </a:lnTo>
                <a:lnTo>
                  <a:pt x="1201734" y="75412"/>
                </a:lnTo>
                <a:lnTo>
                  <a:pt x="1134273" y="75412"/>
                </a:lnTo>
                <a:lnTo>
                  <a:pt x="1134273" y="23842"/>
                </a:lnTo>
                <a:lnTo>
                  <a:pt x="1214896" y="23842"/>
                </a:lnTo>
                <a:lnTo>
                  <a:pt x="1205069" y="13888"/>
                </a:lnTo>
                <a:lnTo>
                  <a:pt x="1186086" y="6499"/>
                </a:lnTo>
                <a:lnTo>
                  <a:pt x="1160233" y="3951"/>
                </a:lnTo>
                <a:close/>
              </a:path>
              <a:path w="1555750" h="170814">
                <a:moveTo>
                  <a:pt x="1221511" y="93294"/>
                </a:moveTo>
                <a:lnTo>
                  <a:pt x="1158045" y="93294"/>
                </a:lnTo>
                <a:lnTo>
                  <a:pt x="1176987" y="95122"/>
                </a:lnTo>
                <a:lnTo>
                  <a:pt x="1191287" y="100477"/>
                </a:lnTo>
                <a:lnTo>
                  <a:pt x="1200324" y="109174"/>
                </a:lnTo>
                <a:lnTo>
                  <a:pt x="1203474" y="121022"/>
                </a:lnTo>
                <a:lnTo>
                  <a:pt x="1200493" y="133453"/>
                </a:lnTo>
                <a:lnTo>
                  <a:pt x="1192637" y="141407"/>
                </a:lnTo>
                <a:lnTo>
                  <a:pt x="1181540" y="145631"/>
                </a:lnTo>
                <a:lnTo>
                  <a:pt x="1168837" y="146874"/>
                </a:lnTo>
                <a:lnTo>
                  <a:pt x="1220636" y="146874"/>
                </a:lnTo>
                <a:lnTo>
                  <a:pt x="1228501" y="139065"/>
                </a:lnTo>
                <a:lnTo>
                  <a:pt x="1233663" y="119079"/>
                </a:lnTo>
                <a:lnTo>
                  <a:pt x="1229986" y="103402"/>
                </a:lnTo>
                <a:lnTo>
                  <a:pt x="1221511" y="93294"/>
                </a:lnTo>
                <a:close/>
              </a:path>
              <a:path w="1555750" h="170814">
                <a:moveTo>
                  <a:pt x="1214896" y="23842"/>
                </a:moveTo>
                <a:lnTo>
                  <a:pt x="1149440" y="23842"/>
                </a:lnTo>
                <a:lnTo>
                  <a:pt x="1168622" y="25669"/>
                </a:lnTo>
                <a:lnTo>
                  <a:pt x="1181316" y="31025"/>
                </a:lnTo>
                <a:lnTo>
                  <a:pt x="1188335" y="39721"/>
                </a:lnTo>
                <a:lnTo>
                  <a:pt x="1190494" y="51570"/>
                </a:lnTo>
                <a:lnTo>
                  <a:pt x="1188700" y="61172"/>
                </a:lnTo>
                <a:lnTo>
                  <a:pt x="1182646" y="68715"/>
                </a:lnTo>
                <a:lnTo>
                  <a:pt x="1171329" y="73646"/>
                </a:lnTo>
                <a:lnTo>
                  <a:pt x="1153743" y="75412"/>
                </a:lnTo>
                <a:lnTo>
                  <a:pt x="1201734" y="75412"/>
                </a:lnTo>
                <a:lnTo>
                  <a:pt x="1203406" y="74320"/>
                </a:lnTo>
                <a:lnTo>
                  <a:pt x="1212371" y="65232"/>
                </a:lnTo>
                <a:lnTo>
                  <a:pt x="1218491" y="54286"/>
                </a:lnTo>
                <a:lnTo>
                  <a:pt x="1220756" y="41657"/>
                </a:lnTo>
                <a:lnTo>
                  <a:pt x="1216765" y="25735"/>
                </a:lnTo>
                <a:lnTo>
                  <a:pt x="1214896" y="23842"/>
                </a:lnTo>
                <a:close/>
              </a:path>
              <a:path w="1555750" h="170814">
                <a:moveTo>
                  <a:pt x="1328751" y="3951"/>
                </a:moveTo>
                <a:lnTo>
                  <a:pt x="1298489" y="3951"/>
                </a:lnTo>
                <a:lnTo>
                  <a:pt x="1298489" y="166698"/>
                </a:lnTo>
                <a:lnTo>
                  <a:pt x="1328751" y="166698"/>
                </a:lnTo>
                <a:lnTo>
                  <a:pt x="1328751" y="3951"/>
                </a:lnTo>
                <a:close/>
              </a:path>
              <a:path w="1555750" h="170814">
                <a:moveTo>
                  <a:pt x="1488665" y="0"/>
                </a:moveTo>
                <a:lnTo>
                  <a:pt x="1454101" y="3951"/>
                </a:lnTo>
                <a:lnTo>
                  <a:pt x="1384900" y="166698"/>
                </a:lnTo>
                <a:lnTo>
                  <a:pt x="1417349" y="166698"/>
                </a:lnTo>
                <a:lnTo>
                  <a:pt x="1434631" y="123031"/>
                </a:lnTo>
                <a:lnTo>
                  <a:pt x="1538071" y="123031"/>
                </a:lnTo>
                <a:lnTo>
                  <a:pt x="1529303" y="101197"/>
                </a:lnTo>
                <a:lnTo>
                  <a:pt x="1443236" y="101197"/>
                </a:lnTo>
                <a:lnTo>
                  <a:pt x="1469195" y="31745"/>
                </a:lnTo>
                <a:lnTo>
                  <a:pt x="1501413" y="31745"/>
                </a:lnTo>
                <a:lnTo>
                  <a:pt x="1488665" y="0"/>
                </a:lnTo>
                <a:close/>
              </a:path>
              <a:path w="1555750" h="170814">
                <a:moveTo>
                  <a:pt x="1538071" y="123031"/>
                </a:moveTo>
                <a:lnTo>
                  <a:pt x="1503760" y="123031"/>
                </a:lnTo>
                <a:lnTo>
                  <a:pt x="1521042" y="166698"/>
                </a:lnTo>
                <a:lnTo>
                  <a:pt x="1555606" y="166698"/>
                </a:lnTo>
                <a:lnTo>
                  <a:pt x="1538071" y="123031"/>
                </a:lnTo>
                <a:close/>
              </a:path>
              <a:path w="1555750" h="170814">
                <a:moveTo>
                  <a:pt x="1501413" y="31745"/>
                </a:moveTo>
                <a:lnTo>
                  <a:pt x="1469195" y="31745"/>
                </a:lnTo>
                <a:lnTo>
                  <a:pt x="1495155" y="101197"/>
                </a:lnTo>
                <a:lnTo>
                  <a:pt x="1529303" y="101197"/>
                </a:lnTo>
                <a:lnTo>
                  <a:pt x="1501413" y="31745"/>
                </a:lnTo>
                <a:close/>
              </a:path>
            </a:pathLst>
          </a:custGeom>
          <a:solidFill>
            <a:srgbClr val="FFFFFF"/>
          </a:solidFill>
        </p:spPr>
        <p:txBody>
          <a:bodyPr wrap="square" lIns="0" tIns="0" rIns="0" bIns="0" rtlCol="0"/>
          <a:lstStyle/>
          <a:p>
            <a:endParaRPr/>
          </a:p>
        </p:txBody>
      </p:sp>
      <p:sp>
        <p:nvSpPr>
          <p:cNvPr id="7" name="object 7"/>
          <p:cNvSpPr/>
          <p:nvPr/>
        </p:nvSpPr>
        <p:spPr>
          <a:xfrm>
            <a:off x="3774630" y="2564953"/>
            <a:ext cx="1473571" cy="1727199"/>
          </a:xfrm>
          <a:prstGeom prst="rect">
            <a:avLst/>
          </a:prstGeom>
          <a:blipFill>
            <a:blip r:embed="rId2" cstate="print"/>
            <a:stretch>
              <a:fillRect/>
            </a:stretch>
          </a:blipFill>
        </p:spPr>
        <p:txBody>
          <a:bodyPr wrap="square" lIns="0" tIns="0" rIns="0" bIns="0" rtlCol="0"/>
          <a:lstStyle/>
          <a:p>
            <a:endParaRPr/>
          </a:p>
        </p:txBody>
      </p:sp>
      <p:sp>
        <p:nvSpPr>
          <p:cNvPr id="8" name="Slide Number Placeholder 7">
            <a:extLst>
              <a:ext uri="{FF2B5EF4-FFF2-40B4-BE49-F238E27FC236}">
                <a16:creationId xmlns:a16="http://schemas.microsoft.com/office/drawing/2014/main" id="{847B94F2-E4EE-4B59-9AE4-C8A89EE4B242}"/>
              </a:ext>
            </a:extLst>
          </p:cNvPr>
          <p:cNvSpPr>
            <a:spLocks noGrp="1"/>
          </p:cNvSpPr>
          <p:nvPr>
            <p:ph type="sldNum" sz="quarter" idx="7"/>
          </p:nvPr>
        </p:nvSpPr>
        <p:spPr/>
        <p:txBody>
          <a:bodyPr/>
          <a:lstStyle/>
          <a:p>
            <a:pPr marL="38100">
              <a:lnSpc>
                <a:spcPts val="1430"/>
              </a:lnSpc>
            </a:pPr>
            <a:fld id="{81D60167-4931-47E6-BA6A-407CBD079E47}" type="slidenum">
              <a:rPr lang="es-MX" spc="-5" smtClean="0"/>
              <a:t>1</a:t>
            </a:fld>
            <a:endParaRPr lang="es-MX" spc="-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Inteligencia Artificial</a:t>
            </a:r>
            <a:endParaRPr lang="es-PE" altLang="es-CO" b="1" dirty="0"/>
          </a:p>
        </p:txBody>
      </p:sp>
      <p:sp>
        <p:nvSpPr>
          <p:cNvPr id="27651" name="Rectangle 3"/>
          <p:cNvSpPr>
            <a:spLocks noGrp="1" noChangeArrowheads="1"/>
          </p:cNvSpPr>
          <p:nvPr>
            <p:ph type="body" idx="1"/>
          </p:nvPr>
        </p:nvSpPr>
        <p:spPr>
          <a:xfrm>
            <a:off x="816006" y="1019621"/>
            <a:ext cx="8153400" cy="4555093"/>
          </a:xfrm>
        </p:spPr>
        <p:txBody>
          <a:bodyPr/>
          <a:lstStyle/>
          <a:p>
            <a:r>
              <a:rPr lang="es-MX" altLang="es-CO" sz="2000" dirty="0"/>
              <a:t>Integra diversas líneas dentro de las ciencias computacionales, electrónica, mecánica, matemáticas y comunicaciones, entre otras.</a:t>
            </a:r>
          </a:p>
          <a:p>
            <a:endParaRPr lang="es-MX" altLang="es-CO" sz="2400" dirty="0"/>
          </a:p>
          <a:p>
            <a:endParaRPr lang="es-MX" altLang="es-CO" sz="2400" dirty="0"/>
          </a:p>
          <a:p>
            <a:endParaRPr lang="es-MX" altLang="es-CO" sz="2400" dirty="0"/>
          </a:p>
          <a:p>
            <a:endParaRPr lang="es-MX" altLang="es-CO" sz="2000" dirty="0"/>
          </a:p>
          <a:p>
            <a:endParaRPr lang="es-MX" altLang="es-CO" sz="2000" dirty="0"/>
          </a:p>
          <a:p>
            <a:endParaRPr lang="es-MX" altLang="es-CO" sz="2000" dirty="0"/>
          </a:p>
          <a:p>
            <a:endParaRPr lang="es-CO" altLang="es-CO" sz="2000" dirty="0"/>
          </a:p>
          <a:p>
            <a:endParaRPr lang="es-MX" altLang="es-CO" sz="2000" dirty="0"/>
          </a:p>
          <a:p>
            <a:r>
              <a:rPr lang="es-MX" altLang="es-CO" sz="2000" dirty="0"/>
              <a:t>Diseñar y crear entidades artificiales y programas que son capaces de solucionar problemas o bien efectuar labores de manera autónoma, usando algoritmos de comportamiento humano</a:t>
            </a:r>
          </a:p>
          <a:p>
            <a:pPr marL="342900" indent="-342900">
              <a:buFont typeface="Arial" panose="020B0604020202020204" pitchFamily="34" charset="0"/>
              <a:buChar char="•"/>
            </a:pPr>
            <a:endParaRPr lang="es-ES" altLang="es-CO" sz="2400" dirty="0"/>
          </a:p>
        </p:txBody>
      </p:sp>
      <p:pic>
        <p:nvPicPr>
          <p:cNvPr id="10" name="Picture 2" descr="Imagen relacionada">
            <a:extLst>
              <a:ext uri="{FF2B5EF4-FFF2-40B4-BE49-F238E27FC236}">
                <a16:creationId xmlns:a16="http://schemas.microsoft.com/office/drawing/2014/main" id="{C2ECFB36-8586-489F-A704-38DFB85AD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006" y="1752600"/>
            <a:ext cx="6267450" cy="22860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7">
            <a:extLst>
              <a:ext uri="{FF2B5EF4-FFF2-40B4-BE49-F238E27FC236}">
                <a16:creationId xmlns:a16="http://schemas.microsoft.com/office/drawing/2014/main" id="{98AB1D8A-8641-4FFE-84A9-1982F5E7190A}"/>
              </a:ext>
            </a:extLst>
          </p:cNvPr>
          <p:cNvSpPr/>
          <p:nvPr/>
        </p:nvSpPr>
        <p:spPr>
          <a:xfrm rot="16200000">
            <a:off x="1127563" y="2315260"/>
            <a:ext cx="1958219" cy="1074012"/>
          </a:xfrm>
          <a:prstGeom prst="rect">
            <a:avLst/>
          </a:prstGeom>
        </p:spPr>
        <p:txBody>
          <a:bodyPr wrap="square">
            <a:spAutoFit/>
          </a:bodyPr>
          <a:lstStyle/>
          <a:p>
            <a:pPr defTabSz="457200">
              <a:lnSpc>
                <a:spcPts val="2500"/>
              </a:lnSpc>
              <a:defRPr/>
            </a:pPr>
            <a:r>
              <a:rPr lang="es-CO" sz="4200" spc="150" dirty="0">
                <a:solidFill>
                  <a:prstClr val="white"/>
                </a:solidFill>
                <a:latin typeface="Ancizar Sans" panose="020B0602040300000003" pitchFamily="34" charset="0"/>
              </a:rPr>
              <a:t>Área de</a:t>
            </a:r>
            <a:r>
              <a:rPr lang="es-CO" sz="4200" spc="100" dirty="0">
                <a:solidFill>
                  <a:prstClr val="white"/>
                </a:solidFill>
                <a:latin typeface="Ancizar Sans" panose="020B0602040300000003" pitchFamily="34" charset="0"/>
              </a:rPr>
              <a:t> </a:t>
            </a:r>
            <a:r>
              <a:rPr lang="es-CO" sz="2600" dirty="0">
                <a:solidFill>
                  <a:prstClr val="white"/>
                </a:solidFill>
                <a:latin typeface="Ancizar Sans" panose="020B0602040300000003" pitchFamily="34" charset="0"/>
              </a:rPr>
              <a:t>investigación </a:t>
            </a:r>
            <a:r>
              <a:rPr lang="es-CO" sz="2900" dirty="0">
                <a:solidFill>
                  <a:prstClr val="white"/>
                </a:solidFill>
                <a:latin typeface="Ancizar Sans" panose="020B0602040300000003" pitchFamily="34" charset="0"/>
              </a:rPr>
              <a:t>y aplicación</a:t>
            </a:r>
          </a:p>
        </p:txBody>
      </p:sp>
    </p:spTree>
    <p:extLst>
      <p:ext uri="{BB962C8B-B14F-4D97-AF65-F5344CB8AC3E}">
        <p14:creationId xmlns:p14="http://schemas.microsoft.com/office/powerpoint/2010/main" val="601012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Pasado, Presente y Futuro</a:t>
            </a:r>
            <a:endParaRPr lang="es-PE" altLang="es-CO" b="1" dirty="0"/>
          </a:p>
        </p:txBody>
      </p:sp>
      <p:sp>
        <p:nvSpPr>
          <p:cNvPr id="8" name="object 5">
            <a:extLst>
              <a:ext uri="{FF2B5EF4-FFF2-40B4-BE49-F238E27FC236}">
                <a16:creationId xmlns:a16="http://schemas.microsoft.com/office/drawing/2014/main" id="{34B055D6-51DD-4B8E-B1E2-542E4EB9A532}"/>
              </a:ext>
            </a:extLst>
          </p:cNvPr>
          <p:cNvSpPr txBox="1"/>
          <p:nvPr/>
        </p:nvSpPr>
        <p:spPr>
          <a:xfrm>
            <a:off x="6428740" y="6600380"/>
            <a:ext cx="353060" cy="181420"/>
          </a:xfrm>
          <a:prstGeom prst="rect">
            <a:avLst/>
          </a:prstGeom>
        </p:spPr>
        <p:txBody>
          <a:bodyPr vert="horz" wrap="square" lIns="0" tIns="0" rIns="0" bIns="0" rtlCol="0">
            <a:spAutoFit/>
          </a:bodyPr>
          <a:lstStyle/>
          <a:p>
            <a:pPr marL="38100">
              <a:lnSpc>
                <a:spcPts val="1430"/>
              </a:lnSpc>
            </a:pPr>
            <a:fld id="{81D60167-4931-47E6-BA6A-407CBD079E47}" type="slidenum">
              <a:rPr sz="1400" spc="-5" dirty="0">
                <a:latin typeface="Carlito"/>
                <a:cs typeface="Carlito"/>
              </a:rPr>
              <a:t>11</a:t>
            </a:fld>
            <a:endParaRPr sz="1400" dirty="0">
              <a:latin typeface="Carlito"/>
              <a:cs typeface="Carlito"/>
            </a:endParaRPr>
          </a:p>
        </p:txBody>
      </p:sp>
      <p:pic>
        <p:nvPicPr>
          <p:cNvPr id="4" name="ia">
            <a:hlinkClick r:id="" action="ppaction://media"/>
            <a:extLst>
              <a:ext uri="{FF2B5EF4-FFF2-40B4-BE49-F238E27FC236}">
                <a16:creationId xmlns:a16="http://schemas.microsoft.com/office/drawing/2014/main" id="{68CA1995-C1CB-4345-A996-B25EEEA32A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71800" y="914400"/>
            <a:ext cx="5029200" cy="5029200"/>
          </a:xfrm>
          <a:prstGeom prst="rect">
            <a:avLst/>
          </a:prstGeom>
        </p:spPr>
      </p:pic>
    </p:spTree>
    <p:extLst>
      <p:ext uri="{BB962C8B-B14F-4D97-AF65-F5344CB8AC3E}">
        <p14:creationId xmlns:p14="http://schemas.microsoft.com/office/powerpoint/2010/main" val="26613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6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392415"/>
          </a:xfrm>
        </p:spPr>
        <p:txBody>
          <a:bodyPr/>
          <a:lstStyle/>
          <a:p>
            <a:r>
              <a:rPr lang="es-PE" altLang="es-CO" b="1" dirty="0"/>
              <a:t>Pasado, Presente y Futuro</a:t>
            </a:r>
          </a:p>
        </p:txBody>
      </p:sp>
      <p:pic>
        <p:nvPicPr>
          <p:cNvPr id="3" name="Picture 2">
            <a:extLst>
              <a:ext uri="{FF2B5EF4-FFF2-40B4-BE49-F238E27FC236}">
                <a16:creationId xmlns:a16="http://schemas.microsoft.com/office/drawing/2014/main" id="{37ED4469-822B-4190-B5C4-41B65B18D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924833"/>
            <a:ext cx="5486400" cy="5486400"/>
          </a:xfrm>
          <a:prstGeom prst="rect">
            <a:avLst/>
          </a:prstGeom>
        </p:spPr>
      </p:pic>
    </p:spTree>
    <p:extLst>
      <p:ext uri="{BB962C8B-B14F-4D97-AF65-F5344CB8AC3E}">
        <p14:creationId xmlns:p14="http://schemas.microsoft.com/office/powerpoint/2010/main" val="3841953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392415"/>
          </a:xfrm>
        </p:spPr>
        <p:txBody>
          <a:bodyPr/>
          <a:lstStyle/>
          <a:p>
            <a:r>
              <a:rPr lang="es-PE" altLang="es-CO" b="1" dirty="0"/>
              <a:t>Pasado, Presente y Futuro</a:t>
            </a:r>
          </a:p>
        </p:txBody>
      </p:sp>
      <p:pic>
        <p:nvPicPr>
          <p:cNvPr id="5" name="Picture 4">
            <a:extLst>
              <a:ext uri="{FF2B5EF4-FFF2-40B4-BE49-F238E27FC236}">
                <a16:creationId xmlns:a16="http://schemas.microsoft.com/office/drawing/2014/main" id="{129625B1-DC60-49D1-8B7D-07E7B2CAC45E}"/>
              </a:ext>
            </a:extLst>
          </p:cNvPr>
          <p:cNvPicPr>
            <a:picLocks noChangeAspect="1"/>
          </p:cNvPicPr>
          <p:nvPr/>
        </p:nvPicPr>
        <p:blipFill>
          <a:blip r:embed="rId2"/>
          <a:stretch>
            <a:fillRect/>
          </a:stretch>
        </p:blipFill>
        <p:spPr>
          <a:xfrm>
            <a:off x="1219200" y="1333111"/>
            <a:ext cx="6858000" cy="4191778"/>
          </a:xfrm>
          <a:prstGeom prst="rect">
            <a:avLst/>
          </a:prstGeom>
        </p:spPr>
      </p:pic>
    </p:spTree>
    <p:extLst>
      <p:ext uri="{BB962C8B-B14F-4D97-AF65-F5344CB8AC3E}">
        <p14:creationId xmlns:p14="http://schemas.microsoft.com/office/powerpoint/2010/main" val="1441340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Pasado, Presente y Futuro</a:t>
            </a:r>
            <a:endParaRPr lang="es-PE" altLang="es-CO" b="1" dirty="0"/>
          </a:p>
        </p:txBody>
      </p:sp>
      <p:pic>
        <p:nvPicPr>
          <p:cNvPr id="5" name="Imagen 8">
            <a:extLst>
              <a:ext uri="{FF2B5EF4-FFF2-40B4-BE49-F238E27FC236}">
                <a16:creationId xmlns:a16="http://schemas.microsoft.com/office/drawing/2014/main" id="{2A24DE48-2079-4B9F-AE99-C94C6EDCEE6B}"/>
              </a:ext>
            </a:extLst>
          </p:cNvPr>
          <p:cNvPicPr>
            <a:picLocks noChangeAspect="1"/>
          </p:cNvPicPr>
          <p:nvPr/>
        </p:nvPicPr>
        <p:blipFill>
          <a:blip r:embed="rId2"/>
          <a:stretch>
            <a:fillRect/>
          </a:stretch>
        </p:blipFill>
        <p:spPr>
          <a:xfrm>
            <a:off x="838200" y="1066800"/>
            <a:ext cx="7986428" cy="3908922"/>
          </a:xfrm>
          <a:prstGeom prst="rect">
            <a:avLst/>
          </a:prstGeom>
        </p:spPr>
      </p:pic>
      <p:sp>
        <p:nvSpPr>
          <p:cNvPr id="9" name="CuadroTexto 9">
            <a:extLst>
              <a:ext uri="{FF2B5EF4-FFF2-40B4-BE49-F238E27FC236}">
                <a16:creationId xmlns:a16="http://schemas.microsoft.com/office/drawing/2014/main" id="{5D50272C-2F4B-43E0-A09B-B9688341FF01}"/>
              </a:ext>
            </a:extLst>
          </p:cNvPr>
          <p:cNvSpPr txBox="1"/>
          <p:nvPr/>
        </p:nvSpPr>
        <p:spPr>
          <a:xfrm>
            <a:off x="837460" y="5122169"/>
            <a:ext cx="8734697" cy="369332"/>
          </a:xfrm>
          <a:prstGeom prst="rect">
            <a:avLst/>
          </a:prstGeom>
          <a:solidFill>
            <a:srgbClr val="FFFFFF"/>
          </a:solidFill>
        </p:spPr>
        <p:txBody>
          <a:bodyPr wrap="square" rtlCol="0">
            <a:spAutoFit/>
          </a:bodyPr>
          <a:lstStyle/>
          <a:p>
            <a:pPr algn="just" defTabSz="342900"/>
            <a:r>
              <a:rPr lang="es-ES" sz="900" b="1" dirty="0">
                <a:latin typeface="Ancizar Sans"/>
                <a:cs typeface="Ancizar Sans"/>
              </a:rPr>
              <a:t>Tomado de:</a:t>
            </a:r>
            <a:r>
              <a:rPr lang="es-ES" sz="900" dirty="0">
                <a:latin typeface="Ancizar Sans"/>
                <a:cs typeface="Ancizar Sans"/>
              </a:rPr>
              <a:t> </a:t>
            </a:r>
            <a:r>
              <a:rPr lang="de-DE" sz="900" dirty="0">
                <a:latin typeface="Ancizar Sans"/>
                <a:cs typeface="Ancizar Sans"/>
              </a:rPr>
              <a:t>Schwab, Klaus (Enero 14, 2016). </a:t>
            </a:r>
            <a:r>
              <a:rPr lang="es-CO" sz="900" i="1" dirty="0">
                <a:latin typeface="Ancizar Sans"/>
                <a:cs typeface="Ancizar Sans"/>
              </a:rPr>
              <a:t>La Cuarta Revolución Industrial: qué significa, cómo responder</a:t>
            </a:r>
            <a:r>
              <a:rPr lang="es-ES" sz="900" dirty="0">
                <a:latin typeface="Ancizar Sans"/>
                <a:cs typeface="Ancizar Sans"/>
              </a:rPr>
              <a:t>. Recuperado: https://www.weforum.org/agenda/2016/01/the-fourth-industrial-revolution-what-it-means-and-how-to-respond/</a:t>
            </a:r>
          </a:p>
        </p:txBody>
      </p:sp>
    </p:spTree>
    <p:extLst>
      <p:ext uri="{BB962C8B-B14F-4D97-AF65-F5344CB8AC3E}">
        <p14:creationId xmlns:p14="http://schemas.microsoft.com/office/powerpoint/2010/main" val="599729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2" name="Picture 1">
            <a:extLst>
              <a:ext uri="{FF2B5EF4-FFF2-40B4-BE49-F238E27FC236}">
                <a16:creationId xmlns:a16="http://schemas.microsoft.com/office/drawing/2014/main" id="{DABF9242-EFFB-4202-92A9-6DDD699ED0A3}"/>
              </a:ext>
            </a:extLst>
          </p:cNvPr>
          <p:cNvPicPr>
            <a:picLocks noChangeAspect="1"/>
          </p:cNvPicPr>
          <p:nvPr/>
        </p:nvPicPr>
        <p:blipFill>
          <a:blip r:embed="rId2"/>
          <a:stretch>
            <a:fillRect/>
          </a:stretch>
        </p:blipFill>
        <p:spPr>
          <a:xfrm>
            <a:off x="3905250" y="2143125"/>
            <a:ext cx="4381500" cy="2571750"/>
          </a:xfrm>
          <a:prstGeom prst="rect">
            <a:avLst/>
          </a:prstGeom>
        </p:spPr>
      </p:pic>
    </p:spTree>
    <p:extLst>
      <p:ext uri="{BB962C8B-B14F-4D97-AF65-F5344CB8AC3E}">
        <p14:creationId xmlns:p14="http://schemas.microsoft.com/office/powerpoint/2010/main" val="3748505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3" name="Picture 2">
            <a:extLst>
              <a:ext uri="{FF2B5EF4-FFF2-40B4-BE49-F238E27FC236}">
                <a16:creationId xmlns:a16="http://schemas.microsoft.com/office/drawing/2014/main" id="{FE913EB3-CFF7-45E8-BF78-CD486E12F166}"/>
              </a:ext>
            </a:extLst>
          </p:cNvPr>
          <p:cNvPicPr>
            <a:picLocks noChangeAspect="1"/>
          </p:cNvPicPr>
          <p:nvPr/>
        </p:nvPicPr>
        <p:blipFill>
          <a:blip r:embed="rId2"/>
          <a:stretch>
            <a:fillRect/>
          </a:stretch>
        </p:blipFill>
        <p:spPr>
          <a:xfrm>
            <a:off x="4938712" y="1247775"/>
            <a:ext cx="2314575" cy="4362450"/>
          </a:xfrm>
          <a:prstGeom prst="rect">
            <a:avLst/>
          </a:prstGeom>
        </p:spPr>
      </p:pic>
    </p:spTree>
    <p:extLst>
      <p:ext uri="{BB962C8B-B14F-4D97-AF65-F5344CB8AC3E}">
        <p14:creationId xmlns:p14="http://schemas.microsoft.com/office/powerpoint/2010/main" val="3568412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3" name="Picture 2">
            <a:extLst>
              <a:ext uri="{FF2B5EF4-FFF2-40B4-BE49-F238E27FC236}">
                <a16:creationId xmlns:a16="http://schemas.microsoft.com/office/drawing/2014/main" id="{C1A92C45-B70C-436C-8B73-79788FAE99F3}"/>
              </a:ext>
            </a:extLst>
          </p:cNvPr>
          <p:cNvPicPr>
            <a:picLocks noChangeAspect="1"/>
          </p:cNvPicPr>
          <p:nvPr/>
        </p:nvPicPr>
        <p:blipFill>
          <a:blip r:embed="rId2"/>
          <a:stretch>
            <a:fillRect/>
          </a:stretch>
        </p:blipFill>
        <p:spPr>
          <a:xfrm>
            <a:off x="3238500" y="1009650"/>
            <a:ext cx="5715000" cy="4838700"/>
          </a:xfrm>
          <a:prstGeom prst="rect">
            <a:avLst/>
          </a:prstGeom>
        </p:spPr>
      </p:pic>
    </p:spTree>
    <p:extLst>
      <p:ext uri="{BB962C8B-B14F-4D97-AF65-F5344CB8AC3E}">
        <p14:creationId xmlns:p14="http://schemas.microsoft.com/office/powerpoint/2010/main" val="1265741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4" name="Picture 3">
            <a:extLst>
              <a:ext uri="{FF2B5EF4-FFF2-40B4-BE49-F238E27FC236}">
                <a16:creationId xmlns:a16="http://schemas.microsoft.com/office/drawing/2014/main" id="{8C3EB7B3-1ECF-40E3-B5FE-829E7C451484}"/>
              </a:ext>
            </a:extLst>
          </p:cNvPr>
          <p:cNvPicPr>
            <a:picLocks noChangeAspect="1"/>
          </p:cNvPicPr>
          <p:nvPr/>
        </p:nvPicPr>
        <p:blipFill>
          <a:blip r:embed="rId2"/>
          <a:stretch>
            <a:fillRect/>
          </a:stretch>
        </p:blipFill>
        <p:spPr>
          <a:xfrm>
            <a:off x="1333500" y="1047750"/>
            <a:ext cx="9525000" cy="4762500"/>
          </a:xfrm>
          <a:prstGeom prst="rect">
            <a:avLst/>
          </a:prstGeom>
        </p:spPr>
      </p:pic>
    </p:spTree>
    <p:extLst>
      <p:ext uri="{BB962C8B-B14F-4D97-AF65-F5344CB8AC3E}">
        <p14:creationId xmlns:p14="http://schemas.microsoft.com/office/powerpoint/2010/main" val="4038575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2" name="Picture 1">
            <a:extLst>
              <a:ext uri="{FF2B5EF4-FFF2-40B4-BE49-F238E27FC236}">
                <a16:creationId xmlns:a16="http://schemas.microsoft.com/office/drawing/2014/main" id="{A34395E1-AB2A-465A-8F61-8932760E5C47}"/>
              </a:ext>
            </a:extLst>
          </p:cNvPr>
          <p:cNvPicPr>
            <a:picLocks noChangeAspect="1"/>
          </p:cNvPicPr>
          <p:nvPr/>
        </p:nvPicPr>
        <p:blipFill>
          <a:blip r:embed="rId2"/>
          <a:stretch>
            <a:fillRect/>
          </a:stretch>
        </p:blipFill>
        <p:spPr>
          <a:xfrm>
            <a:off x="1676400" y="932985"/>
            <a:ext cx="7978775" cy="4992030"/>
          </a:xfrm>
          <a:prstGeom prst="rect">
            <a:avLst/>
          </a:prstGeom>
        </p:spPr>
      </p:pic>
    </p:spTree>
    <p:extLst>
      <p:ext uri="{BB962C8B-B14F-4D97-AF65-F5344CB8AC3E}">
        <p14:creationId xmlns:p14="http://schemas.microsoft.com/office/powerpoint/2010/main" val="1109544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81100" y="685800"/>
            <a:ext cx="9829800" cy="751488"/>
          </a:xfrm>
          <a:prstGeom prst="rect">
            <a:avLst/>
          </a:prstGeom>
        </p:spPr>
        <p:txBody>
          <a:bodyPr vert="horz" wrap="square" lIns="0" tIns="12700" rIns="0" bIns="0" rtlCol="0">
            <a:spAutoFit/>
          </a:bodyPr>
          <a:lstStyle/>
          <a:p>
            <a:pPr marL="12700" algn="ctr">
              <a:spcBef>
                <a:spcPts val="100"/>
              </a:spcBef>
            </a:pPr>
            <a:r>
              <a:rPr lang="en-US" sz="4800" b="1" dirty="0">
                <a:latin typeface="Ancizar Sans Black"/>
              </a:rPr>
              <a:t>SISTEMAS INTELIGENTES</a:t>
            </a:r>
            <a:endParaRPr sz="3200" dirty="0">
              <a:latin typeface="Ancizar Sans" panose="020B0602040300000003" pitchFamily="34" charset="0"/>
            </a:endParaRPr>
          </a:p>
        </p:txBody>
      </p:sp>
      <p:sp>
        <p:nvSpPr>
          <p:cNvPr id="6" name="object 3"/>
          <p:cNvSpPr txBox="1"/>
          <p:nvPr/>
        </p:nvSpPr>
        <p:spPr>
          <a:xfrm>
            <a:off x="2209800" y="3048000"/>
            <a:ext cx="7696200" cy="2292935"/>
          </a:xfrm>
          <a:prstGeom prst="rect">
            <a:avLst/>
          </a:prstGeom>
        </p:spPr>
        <p:txBody>
          <a:bodyPr vert="horz" wrap="square" lIns="0" tIns="137160" rIns="0" bIns="0" rtlCol="0">
            <a:spAutoFit/>
          </a:bodyPr>
          <a:lstStyle/>
          <a:p>
            <a:pPr algn="ctr">
              <a:spcBef>
                <a:spcPts val="600"/>
              </a:spcBef>
            </a:pPr>
            <a:r>
              <a:rPr lang="es-ES" sz="4000" b="1" dirty="0">
                <a:latin typeface="Ancizar Sans Black"/>
              </a:rPr>
              <a:t>JOHN W. BRANCH</a:t>
            </a:r>
            <a:endParaRPr lang="es-ES" sz="4000" dirty="0">
              <a:latin typeface="Ancizar Sans Black"/>
            </a:endParaRPr>
          </a:p>
          <a:p>
            <a:pPr algn="ctr"/>
            <a:r>
              <a:rPr lang="es-ES" sz="2000" b="1" dirty="0">
                <a:latin typeface="Ancizar Sans Black"/>
              </a:rPr>
              <a:t>Profesor Titular </a:t>
            </a:r>
          </a:p>
          <a:p>
            <a:pPr algn="ctr"/>
            <a:r>
              <a:rPr lang="es-ES" sz="2000" b="1" dirty="0">
                <a:latin typeface="Ancizar Sans Black"/>
              </a:rPr>
              <a:t>Departamento de Ciencias de la Computación y de la Decisión</a:t>
            </a:r>
          </a:p>
          <a:p>
            <a:pPr algn="ctr"/>
            <a:r>
              <a:rPr lang="es-ES" sz="2000" b="1" dirty="0">
                <a:latin typeface="Ancizar Sans Black"/>
              </a:rPr>
              <a:t>Director del Grupo de I+D en Inteligencia Artificial – GIDIA</a:t>
            </a:r>
          </a:p>
          <a:p>
            <a:pPr algn="ctr"/>
            <a:r>
              <a:rPr lang="es-ES" sz="2000" b="1" dirty="0">
                <a:latin typeface="Ancizar Sans Black"/>
                <a:hlinkClick r:id="rId3"/>
              </a:rPr>
              <a:t>jwbranch@unal.edu.co</a:t>
            </a:r>
            <a:endParaRPr lang="es-ES" sz="2000" b="1" dirty="0">
              <a:latin typeface="Ancizar Sans Black"/>
            </a:endParaRPr>
          </a:p>
          <a:p>
            <a:pPr marL="635" algn="ctr">
              <a:lnSpc>
                <a:spcPct val="100000"/>
              </a:lnSpc>
            </a:pPr>
            <a:endParaRPr sz="2000" dirty="0">
              <a:latin typeface="Carlito"/>
              <a:cs typeface="Carlito"/>
            </a:endParaRPr>
          </a:p>
        </p:txBody>
      </p:sp>
      <p:sp>
        <p:nvSpPr>
          <p:cNvPr id="5" name="Rectangle 3">
            <a:extLst>
              <a:ext uri="{FF2B5EF4-FFF2-40B4-BE49-F238E27FC236}">
                <a16:creationId xmlns:a16="http://schemas.microsoft.com/office/drawing/2014/main" id="{7F5D21FA-9835-4F84-A0C0-5FEFCF15EAAD}"/>
              </a:ext>
            </a:extLst>
          </p:cNvPr>
          <p:cNvSpPr>
            <a:spLocks noChangeArrowheads="1"/>
          </p:cNvSpPr>
          <p:nvPr/>
        </p:nvSpPr>
        <p:spPr bwMode="auto">
          <a:xfrm>
            <a:off x="2971800" y="5638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4"/>
              </a:rPr>
              <a:t>https://github.com/srobles05/3008410-SistemasInteligentes</a:t>
            </a:r>
            <a:r>
              <a:rPr kumimoji="0" lang="es-CO" altLang="es-CO"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t>
            </a:r>
            <a:r>
              <a:rPr kumimoji="0" lang="es-CO" altLang="es-CO" sz="1800" b="0" i="0" u="none" strike="noStrike" cap="none" normalizeH="0" baseline="0" dirty="0">
                <a:ln>
                  <a:noFill/>
                </a:ln>
                <a:solidFill>
                  <a:schemeClr val="tx1"/>
                </a:solidFill>
                <a:effectLst/>
              </a:rPr>
              <a:t> </a:t>
            </a: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3" name="Picture 2">
            <a:extLst>
              <a:ext uri="{FF2B5EF4-FFF2-40B4-BE49-F238E27FC236}">
                <a16:creationId xmlns:a16="http://schemas.microsoft.com/office/drawing/2014/main" id="{D64AE571-2FD9-4FBA-97F1-52968CEEA11D}"/>
              </a:ext>
            </a:extLst>
          </p:cNvPr>
          <p:cNvPicPr>
            <a:picLocks noChangeAspect="1"/>
          </p:cNvPicPr>
          <p:nvPr/>
        </p:nvPicPr>
        <p:blipFill>
          <a:blip r:embed="rId2"/>
          <a:stretch>
            <a:fillRect/>
          </a:stretch>
        </p:blipFill>
        <p:spPr>
          <a:xfrm>
            <a:off x="2376487" y="1143000"/>
            <a:ext cx="6715093" cy="5124450"/>
          </a:xfrm>
          <a:prstGeom prst="rect">
            <a:avLst/>
          </a:prstGeom>
        </p:spPr>
      </p:pic>
    </p:spTree>
    <p:extLst>
      <p:ext uri="{BB962C8B-B14F-4D97-AF65-F5344CB8AC3E}">
        <p14:creationId xmlns:p14="http://schemas.microsoft.com/office/powerpoint/2010/main" val="3100848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2" name="Picture 1">
            <a:extLst>
              <a:ext uri="{FF2B5EF4-FFF2-40B4-BE49-F238E27FC236}">
                <a16:creationId xmlns:a16="http://schemas.microsoft.com/office/drawing/2014/main" id="{8BC743AC-DDD1-4090-A13B-EA92DBC8FB84}"/>
              </a:ext>
            </a:extLst>
          </p:cNvPr>
          <p:cNvPicPr>
            <a:picLocks noChangeAspect="1"/>
          </p:cNvPicPr>
          <p:nvPr/>
        </p:nvPicPr>
        <p:blipFill>
          <a:blip r:embed="rId2"/>
          <a:stretch>
            <a:fillRect/>
          </a:stretch>
        </p:blipFill>
        <p:spPr>
          <a:xfrm>
            <a:off x="4071937" y="1462087"/>
            <a:ext cx="4048125" cy="3933825"/>
          </a:xfrm>
          <a:prstGeom prst="rect">
            <a:avLst/>
          </a:prstGeom>
        </p:spPr>
      </p:pic>
    </p:spTree>
    <p:extLst>
      <p:ext uri="{BB962C8B-B14F-4D97-AF65-F5344CB8AC3E}">
        <p14:creationId xmlns:p14="http://schemas.microsoft.com/office/powerpoint/2010/main" val="218602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3" name="Picture 2">
            <a:extLst>
              <a:ext uri="{FF2B5EF4-FFF2-40B4-BE49-F238E27FC236}">
                <a16:creationId xmlns:a16="http://schemas.microsoft.com/office/drawing/2014/main" id="{798D1736-BAB1-4A2F-AF12-635A012879ED}"/>
              </a:ext>
            </a:extLst>
          </p:cNvPr>
          <p:cNvPicPr>
            <a:picLocks noChangeAspect="1"/>
          </p:cNvPicPr>
          <p:nvPr/>
        </p:nvPicPr>
        <p:blipFill>
          <a:blip r:embed="rId2"/>
          <a:stretch>
            <a:fillRect/>
          </a:stretch>
        </p:blipFill>
        <p:spPr>
          <a:xfrm>
            <a:off x="4667250" y="1066800"/>
            <a:ext cx="2609850" cy="5219700"/>
          </a:xfrm>
          <a:prstGeom prst="rect">
            <a:avLst/>
          </a:prstGeom>
        </p:spPr>
      </p:pic>
    </p:spTree>
    <p:extLst>
      <p:ext uri="{BB962C8B-B14F-4D97-AF65-F5344CB8AC3E}">
        <p14:creationId xmlns:p14="http://schemas.microsoft.com/office/powerpoint/2010/main" val="580407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Aplicaciones de la Inteligencia Artificial</a:t>
            </a:r>
            <a:endParaRPr lang="es-PE" altLang="es-CO" b="1" dirty="0"/>
          </a:p>
        </p:txBody>
      </p:sp>
      <p:sp>
        <p:nvSpPr>
          <p:cNvPr id="2" name="Rectangle 2">
            <a:extLst>
              <a:ext uri="{FF2B5EF4-FFF2-40B4-BE49-F238E27FC236}">
                <a16:creationId xmlns:a16="http://schemas.microsoft.com/office/drawing/2014/main" id="{CCEBF018-A54F-4A60-98AF-1C78923DABEC}"/>
              </a:ext>
            </a:extLst>
          </p:cNvPr>
          <p:cNvSpPr>
            <a:spLocks noChangeArrowheads="1"/>
          </p:cNvSpPr>
          <p:nvPr/>
        </p:nvSpPr>
        <p:spPr bwMode="auto">
          <a:xfrm>
            <a:off x="304800" y="2243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graphicFrame>
        <p:nvGraphicFramePr>
          <p:cNvPr id="13" name="Diagram 12">
            <a:extLst>
              <a:ext uri="{FF2B5EF4-FFF2-40B4-BE49-F238E27FC236}">
                <a16:creationId xmlns:a16="http://schemas.microsoft.com/office/drawing/2014/main" id="{E202F3D7-03E2-4B7F-AD83-EAC912408910}"/>
              </a:ext>
            </a:extLst>
          </p:cNvPr>
          <p:cNvGraphicFramePr/>
          <p:nvPr>
            <p:extLst>
              <p:ext uri="{D42A27DB-BD31-4B8C-83A1-F6EECF244321}">
                <p14:modId xmlns:p14="http://schemas.microsoft.com/office/powerpoint/2010/main" val="4153488159"/>
              </p:ext>
            </p:extLst>
          </p:nvPr>
        </p:nvGraphicFramePr>
        <p:xfrm>
          <a:off x="685800" y="439271"/>
          <a:ext cx="7239000" cy="6143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3">
            <a:extLst>
              <a:ext uri="{FF2B5EF4-FFF2-40B4-BE49-F238E27FC236}">
                <a16:creationId xmlns:a16="http://schemas.microsoft.com/office/drawing/2014/main" id="{643C1AF0-2E86-4193-A79B-4A27ABAEBD3C}"/>
              </a:ext>
            </a:extLst>
          </p:cNvPr>
          <p:cNvSpPr>
            <a:spLocks noChangeArrowheads="1"/>
          </p:cNvSpPr>
          <p:nvPr/>
        </p:nvSpPr>
        <p:spPr bwMode="auto">
          <a:xfrm>
            <a:off x="336176" y="619012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Fuentes: </a:t>
            </a:r>
            <a:r>
              <a:rPr kumimoji="0" lang="es-MX" altLang="es-MX"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hlinkClick r:id="rId7"/>
              </a:rPr>
              <a:t>https://itcl.es/blog/presente-y-futuro-de-la-inteligencia-artificial/</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D51DD81-C665-4F40-8763-3DF477A40B29}"/>
              </a:ext>
            </a:extLst>
          </p:cNvPr>
          <p:cNvSpPr txBox="1"/>
          <p:nvPr/>
        </p:nvSpPr>
        <p:spPr>
          <a:xfrm>
            <a:off x="7037388" y="897173"/>
            <a:ext cx="2971800" cy="4154984"/>
          </a:xfrm>
          <a:prstGeom prst="rect">
            <a:avLst/>
          </a:prstGeom>
          <a:noFill/>
        </p:spPr>
        <p:txBody>
          <a:bodyPr wrap="square" rtlCol="0">
            <a:spAutoFit/>
          </a:bodyPr>
          <a:lstStyle/>
          <a:p>
            <a:pPr algn="ctr"/>
            <a:r>
              <a:rPr lang="es-CO" sz="1400" b="1" u="sng" dirty="0"/>
              <a:t>Campos de aplicación</a:t>
            </a:r>
          </a:p>
          <a:p>
            <a:endParaRPr lang="es-CO" sz="1400" dirty="0"/>
          </a:p>
          <a:p>
            <a:endParaRPr lang="es-CO" sz="1400" dirty="0"/>
          </a:p>
          <a:p>
            <a:pPr marL="285750" indent="-285750">
              <a:buFont typeface="Arial" panose="020B0604020202020204" pitchFamily="34" charset="0"/>
              <a:buChar char="•"/>
            </a:pPr>
            <a:r>
              <a:rPr lang="es-CO" sz="1400" dirty="0"/>
              <a:t>V</a:t>
            </a:r>
            <a:r>
              <a:rPr lang="es-MX" sz="1400" dirty="0" err="1"/>
              <a:t>isión</a:t>
            </a:r>
            <a:r>
              <a:rPr lang="es-MX" sz="1400" dirty="0"/>
              <a:t> por computador.</a:t>
            </a:r>
          </a:p>
          <a:p>
            <a:pPr marL="285750" indent="-285750">
              <a:buFont typeface="Arial" panose="020B0604020202020204" pitchFamily="34" charset="0"/>
              <a:buChar char="•"/>
            </a:pPr>
            <a:r>
              <a:rPr lang="es-CO" sz="1400" dirty="0" err="1"/>
              <a:t>Proc</a:t>
            </a:r>
            <a:r>
              <a:rPr lang="es-CO" sz="1400" dirty="0"/>
              <a:t>. de lenguaje natural.</a:t>
            </a:r>
          </a:p>
          <a:p>
            <a:pPr marL="285750" indent="-285750">
              <a:buFont typeface="Arial" panose="020B0604020202020204" pitchFamily="34" charset="0"/>
              <a:buChar char="•"/>
            </a:pPr>
            <a:r>
              <a:rPr lang="es-CO" sz="1400" dirty="0"/>
              <a:t>Sistemas de apoyo a la decisión.</a:t>
            </a:r>
          </a:p>
          <a:p>
            <a:pPr marL="285750" indent="-285750">
              <a:buFont typeface="Arial" panose="020B0604020202020204" pitchFamily="34" charset="0"/>
              <a:buChar char="•"/>
            </a:pPr>
            <a:r>
              <a:rPr lang="es-CO" sz="1400" dirty="0"/>
              <a:t>Automatización.</a:t>
            </a:r>
          </a:p>
          <a:p>
            <a:pPr marL="285750" indent="-285750">
              <a:buFont typeface="Arial" panose="020B0604020202020204" pitchFamily="34" charset="0"/>
              <a:buChar char="•"/>
            </a:pPr>
            <a:r>
              <a:rPr lang="es-CO" sz="1400" dirty="0"/>
              <a:t>Robótica.</a:t>
            </a:r>
          </a:p>
          <a:p>
            <a:pPr marL="285750" indent="-285750">
              <a:buFont typeface="Arial" panose="020B0604020202020204" pitchFamily="34" charset="0"/>
              <a:buChar char="•"/>
            </a:pPr>
            <a:r>
              <a:rPr lang="es-CO" sz="1400" dirty="0"/>
              <a:t>Optimización.</a:t>
            </a:r>
          </a:p>
          <a:p>
            <a:pPr marL="285750" indent="-285750">
              <a:buFont typeface="Arial" panose="020B0604020202020204" pitchFamily="34" charset="0"/>
              <a:buChar char="•"/>
            </a:pPr>
            <a:r>
              <a:rPr lang="es-CO" sz="1400" dirty="0"/>
              <a:t>Bioinformática.</a:t>
            </a:r>
          </a:p>
          <a:p>
            <a:pPr marL="285750" indent="-285750">
              <a:buFont typeface="Arial" panose="020B0604020202020204" pitchFamily="34" charset="0"/>
              <a:buChar char="•"/>
            </a:pPr>
            <a:r>
              <a:rPr lang="es-CO" sz="1400" dirty="0"/>
              <a:t>Interacción humano-máquina.</a:t>
            </a:r>
          </a:p>
          <a:p>
            <a:pPr marL="285750" indent="-285750">
              <a:buFont typeface="Arial" panose="020B0604020202020204" pitchFamily="34" charset="0"/>
              <a:buChar char="•"/>
            </a:pPr>
            <a:r>
              <a:rPr lang="es-CO" sz="1400" dirty="0"/>
              <a:t>Minería de datos.</a:t>
            </a:r>
          </a:p>
          <a:p>
            <a:pPr marL="285750" indent="-285750">
              <a:buFont typeface="Arial" panose="020B0604020202020204" pitchFamily="34" charset="0"/>
              <a:buChar char="•"/>
            </a:pPr>
            <a:endParaRPr lang="es-CO" sz="1400" dirty="0"/>
          </a:p>
          <a:p>
            <a:pPr marL="285750" indent="-285750">
              <a:buFont typeface="Arial" panose="020B0604020202020204" pitchFamily="34" charset="0"/>
              <a:buChar char="•"/>
            </a:pPr>
            <a:r>
              <a:rPr lang="es-CO" sz="1400" dirty="0"/>
              <a:t>…y muchos más.</a:t>
            </a:r>
          </a:p>
          <a:p>
            <a:endParaRPr lang="es-CO" sz="1400" dirty="0"/>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endParaRPr lang="es-MX" dirty="0"/>
          </a:p>
          <a:p>
            <a:endParaRPr lang="es-CO" dirty="0"/>
          </a:p>
        </p:txBody>
      </p:sp>
      <p:sp>
        <p:nvSpPr>
          <p:cNvPr id="20" name="Text Box 2">
            <a:extLst>
              <a:ext uri="{FF2B5EF4-FFF2-40B4-BE49-F238E27FC236}">
                <a16:creationId xmlns:a16="http://schemas.microsoft.com/office/drawing/2014/main" id="{A156FA61-E31E-469F-B977-4E634938D796}"/>
              </a:ext>
            </a:extLst>
          </p:cNvPr>
          <p:cNvSpPr txBox="1">
            <a:spLocks noChangeArrowheads="1"/>
          </p:cNvSpPr>
          <p:nvPr/>
        </p:nvSpPr>
        <p:spPr bwMode="auto">
          <a:xfrm>
            <a:off x="6624245" y="4728724"/>
            <a:ext cx="4320540" cy="990600"/>
          </a:xfrm>
          <a:prstGeom prst="rect">
            <a:avLst/>
          </a:prstGeom>
          <a:noFill/>
          <a:ln w="9525">
            <a:solidFill>
              <a:schemeClr val="bg1"/>
            </a:solidFill>
            <a:miter lim="800000"/>
            <a:headEnd/>
            <a:tailEnd/>
          </a:ln>
        </p:spPr>
        <p:txBody>
          <a:bodyPr rot="0" vert="horz" wrap="square" lIns="91440" tIns="45720" rIns="91440" bIns="45720" anchor="t" anchorCtr="0">
            <a:noAutofit/>
          </a:bodyPr>
          <a:lstStyle/>
          <a:p>
            <a:pPr marL="0" marR="0" algn="just">
              <a:lnSpc>
                <a:spcPct val="107000"/>
              </a:lnSpc>
              <a:spcBef>
                <a:spcPts val="0"/>
              </a:spcBef>
              <a:spcAft>
                <a:spcPts val="800"/>
              </a:spcAft>
            </a:pPr>
            <a:r>
              <a:rPr lang="en-US" sz="900" b="1" i="1" dirty="0">
                <a:effectLst/>
                <a:latin typeface="Calibri" panose="020F0502020204030204" pitchFamily="34" charset="0"/>
                <a:ea typeface="Times New Roman" panose="02020603050405020304" pitchFamily="18" charset="0"/>
                <a:cs typeface="Arial" panose="020B0604020202020204" pitchFamily="34" charset="0"/>
              </a:rPr>
              <a:t>“</a:t>
            </a:r>
            <a:r>
              <a:rPr lang="en-US" sz="1000" b="1" i="1" dirty="0">
                <a:effectLst/>
                <a:latin typeface="Calibri" panose="020F0502020204030204" pitchFamily="34" charset="0"/>
                <a:ea typeface="Times New Roman" panose="02020603050405020304" pitchFamily="18" charset="0"/>
                <a:cs typeface="Arial" panose="020B0604020202020204" pitchFamily="34" charset="0"/>
              </a:rPr>
              <a:t>The main objectives of AI are to develop methods and systems for solving problems, usually solved by the intellectual activity of humans, for example, image recognition, language and speech processing, planning, and prediction, thus enhancing computer information systems; and to develop models which simulate living organisms and the human brain in particular, thus improving our understanding of how the human brain works.” </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r>
              <a:rPr lang="en-US" sz="1000" dirty="0">
                <a:effectLst/>
                <a:latin typeface="Calibri" panose="020F0502020204030204" pitchFamily="34" charset="0"/>
                <a:ea typeface="Times New Roman" panose="02020603050405020304" pitchFamily="18" charset="0"/>
                <a:cs typeface="Arial" panose="020B0604020202020204" pitchFamily="34" charset="0"/>
              </a:rPr>
              <a:t>(</a:t>
            </a:r>
            <a:r>
              <a:rPr lang="en-US" sz="1000" dirty="0" err="1">
                <a:effectLst/>
                <a:latin typeface="Calibri" panose="020F0502020204030204" pitchFamily="34" charset="0"/>
                <a:ea typeface="Times New Roman" panose="02020603050405020304" pitchFamily="18" charset="0"/>
                <a:cs typeface="Arial" panose="020B0604020202020204" pitchFamily="34" charset="0"/>
              </a:rPr>
              <a:t>Kasabov</a:t>
            </a:r>
            <a:r>
              <a:rPr lang="en-US" sz="1000" dirty="0">
                <a:effectLst/>
                <a:latin typeface="Calibri" panose="020F0502020204030204" pitchFamily="34" charset="0"/>
                <a:ea typeface="Times New Roman" panose="02020603050405020304" pitchFamily="18" charset="0"/>
                <a:cs typeface="Arial" panose="020B0604020202020204" pitchFamily="34" charset="0"/>
              </a:rPr>
              <a:t>, 1998).</a:t>
            </a:r>
            <a:endParaRPr lang="es-MX" sz="1100" dirty="0">
              <a:effectLst/>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25462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Aplicaciones de la Inteligencia Artificial</a:t>
            </a:r>
            <a:endParaRPr lang="es-PE" altLang="es-CO" b="1" dirty="0"/>
          </a:p>
        </p:txBody>
      </p:sp>
      <p:pic>
        <p:nvPicPr>
          <p:cNvPr id="3" name="Imagen 2" descr="Imagen que contiene reloj&#10;&#10;Descripción generada automáticamente">
            <a:extLst>
              <a:ext uri="{FF2B5EF4-FFF2-40B4-BE49-F238E27FC236}">
                <a16:creationId xmlns:a16="http://schemas.microsoft.com/office/drawing/2014/main" id="{41A535C9-2F13-4AA2-A637-4C6CCE551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738256"/>
            <a:ext cx="6584182" cy="5547783"/>
          </a:xfrm>
          <a:prstGeom prst="rect">
            <a:avLst/>
          </a:prstGeom>
        </p:spPr>
      </p:pic>
    </p:spTree>
    <p:extLst>
      <p:ext uri="{BB962C8B-B14F-4D97-AF65-F5344CB8AC3E}">
        <p14:creationId xmlns:p14="http://schemas.microsoft.com/office/powerpoint/2010/main" val="3752543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Aplicaciones de la Inteligencia Artificial</a:t>
            </a:r>
            <a:endParaRPr lang="es-PE" altLang="es-CO" b="1" dirty="0"/>
          </a:p>
        </p:txBody>
      </p:sp>
      <p:sp>
        <p:nvSpPr>
          <p:cNvPr id="27651" name="Rectangle 3"/>
          <p:cNvSpPr>
            <a:spLocks noGrp="1" noChangeArrowheads="1"/>
          </p:cNvSpPr>
          <p:nvPr>
            <p:ph type="body" idx="1"/>
          </p:nvPr>
        </p:nvSpPr>
        <p:spPr>
          <a:xfrm>
            <a:off x="1905000" y="1475192"/>
            <a:ext cx="2928937" cy="369332"/>
          </a:xfrm>
        </p:spPr>
        <p:txBody>
          <a:bodyPr/>
          <a:lstStyle/>
          <a:p>
            <a:pPr marL="342900" indent="-342900">
              <a:buFont typeface="Arial" panose="020B0604020202020204" pitchFamily="34" charset="0"/>
              <a:buChar char="•"/>
            </a:pPr>
            <a:r>
              <a:rPr lang="es-ES" altLang="es-CO" sz="2400" dirty="0"/>
              <a:t>Mundos virtuales: </a:t>
            </a:r>
          </a:p>
        </p:txBody>
      </p:sp>
      <p:sp>
        <p:nvSpPr>
          <p:cNvPr id="7" name="Rectangle 3"/>
          <p:cNvSpPr txBox="1">
            <a:spLocks noChangeArrowheads="1"/>
          </p:cNvSpPr>
          <p:nvPr/>
        </p:nvSpPr>
        <p:spPr bwMode="auto">
          <a:xfrm>
            <a:off x="5643563" y="1415623"/>
            <a:ext cx="4500562" cy="1000125"/>
          </a:xfrm>
          <a:prstGeom prst="rect">
            <a:avLst/>
          </a:prstGeom>
          <a:noFill/>
          <a:ln w="9525">
            <a:noFill/>
            <a:miter lim="800000"/>
            <a:headEnd/>
            <a:tailEnd/>
          </a:ln>
        </p:spPr>
        <p:txBody>
          <a:bodyPr/>
          <a:lstStyle/>
          <a:p>
            <a:pPr marL="342900" indent="-342900" eaLnBrk="0" hangingPunct="0">
              <a:spcBef>
                <a:spcPct val="20000"/>
              </a:spcBef>
              <a:buSzPct val="85000"/>
              <a:buFont typeface="Arial" panose="020B0604020202020204" pitchFamily="34" charset="0"/>
              <a:buChar char="•"/>
              <a:defRPr/>
            </a:pPr>
            <a:r>
              <a:rPr lang="es-ES" sz="2400" kern="0" dirty="0"/>
              <a:t>Procesamiento de lenguaje natural:</a:t>
            </a:r>
          </a:p>
        </p:txBody>
      </p:sp>
      <p:pic>
        <p:nvPicPr>
          <p:cNvPr id="33797" name="Picture 2" descr="http://t0.gstatic.com/images?q=tbn:ANd9GcT96-T1fezfA6sdU0BHr30RZd-rXRLUFPEfQWJhBncsKAAg1LH29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442369"/>
            <a:ext cx="2357438"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4" descr="http://www.sedic.es/jornadalenguajes/image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427715"/>
            <a:ext cx="3595688"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48822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3797"/>
                                        </p:tgtEl>
                                        <p:attrNameLst>
                                          <p:attrName>style.visibility</p:attrName>
                                        </p:attrNameLst>
                                      </p:cBhvr>
                                      <p:to>
                                        <p:strVal val="visible"/>
                                      </p:to>
                                    </p:set>
                                    <p:animEffect transition="in" filter="checkerboard(across)">
                                      <p:cBhvr>
                                        <p:cTn id="12" dur="500"/>
                                        <p:tgtEl>
                                          <p:spTgt spid="337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33798"/>
                                        </p:tgtEl>
                                        <p:attrNameLst>
                                          <p:attrName>style.visibility</p:attrName>
                                        </p:attrNameLst>
                                      </p:cBhvr>
                                      <p:to>
                                        <p:strVal val="visible"/>
                                      </p:to>
                                    </p:set>
                                    <p:animEffect transition="in" filter="checkerboard(across)">
                                      <p:cBhvr>
                                        <p:cTn id="22" dur="500"/>
                                        <p:tgtEl>
                                          <p:spTgt spid="33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Aplicaciones de la Inteligencia Artificial</a:t>
            </a:r>
            <a:endParaRPr lang="es-PE" altLang="es-CO" b="1" dirty="0"/>
          </a:p>
        </p:txBody>
      </p:sp>
      <p:sp>
        <p:nvSpPr>
          <p:cNvPr id="27651" name="Rectangle 3"/>
          <p:cNvSpPr>
            <a:spLocks noGrp="1" noChangeArrowheads="1"/>
          </p:cNvSpPr>
          <p:nvPr>
            <p:ph type="body" idx="1"/>
          </p:nvPr>
        </p:nvSpPr>
        <p:spPr>
          <a:xfrm>
            <a:off x="1905000" y="1475192"/>
            <a:ext cx="2928937" cy="738664"/>
          </a:xfrm>
        </p:spPr>
        <p:txBody>
          <a:bodyPr/>
          <a:lstStyle/>
          <a:p>
            <a:pPr marL="342900" indent="-342900">
              <a:buFont typeface="Arial" panose="020B0604020202020204" pitchFamily="34" charset="0"/>
              <a:buChar char="•"/>
            </a:pPr>
            <a:r>
              <a:rPr lang="es-ES" altLang="es-CO" sz="2400" dirty="0"/>
              <a:t>Lingüística Computacional: </a:t>
            </a:r>
          </a:p>
        </p:txBody>
      </p:sp>
      <p:sp>
        <p:nvSpPr>
          <p:cNvPr id="7" name="Rectangle 3"/>
          <p:cNvSpPr txBox="1">
            <a:spLocks noChangeArrowheads="1"/>
          </p:cNvSpPr>
          <p:nvPr/>
        </p:nvSpPr>
        <p:spPr bwMode="auto">
          <a:xfrm>
            <a:off x="5643563" y="1415623"/>
            <a:ext cx="4500562" cy="1000125"/>
          </a:xfrm>
          <a:prstGeom prst="rect">
            <a:avLst/>
          </a:prstGeom>
          <a:noFill/>
          <a:ln w="9525">
            <a:noFill/>
            <a:miter lim="800000"/>
            <a:headEnd/>
            <a:tailEnd/>
          </a:ln>
        </p:spPr>
        <p:txBody>
          <a:bodyPr/>
          <a:lstStyle/>
          <a:p>
            <a:pPr marL="342900" indent="-342900" eaLnBrk="0" hangingPunct="0">
              <a:spcBef>
                <a:spcPct val="20000"/>
              </a:spcBef>
              <a:buSzPct val="85000"/>
              <a:buFont typeface="Arial" panose="020B0604020202020204" pitchFamily="34" charset="0"/>
              <a:buChar char="•"/>
              <a:defRPr/>
            </a:pPr>
            <a:r>
              <a:rPr lang="es-ES" sz="2400" kern="0" dirty="0"/>
              <a:t>Minería de datos:</a:t>
            </a:r>
          </a:p>
        </p:txBody>
      </p:sp>
      <p:pic>
        <p:nvPicPr>
          <p:cNvPr id="9" name="Picture 7" descr="http://3.bp.blogspot.com/_G8nqLlSpE9Y/S9lTS2KYh-I/AAAAAAAAB4s/OPkcWVDKpqM/s1600/LC2_1.JPG">
            <a:extLst>
              <a:ext uri="{FF2B5EF4-FFF2-40B4-BE49-F238E27FC236}">
                <a16:creationId xmlns:a16="http://schemas.microsoft.com/office/drawing/2014/main" id="{358BB22D-2400-4854-B301-F747E3E02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415748"/>
            <a:ext cx="3000375" cy="284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http://www.gravitar.biz/wp-content/uploads/2007/11/dataprocess.gif">
            <a:extLst>
              <a:ext uri="{FF2B5EF4-FFF2-40B4-BE49-F238E27FC236}">
                <a16:creationId xmlns:a16="http://schemas.microsoft.com/office/drawing/2014/main" id="{C921C7D9-C804-4BCD-B626-4A7187E96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3069" y="2415748"/>
            <a:ext cx="3000375" cy="28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17654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Aplicaciones de la Inteligencia Artificial</a:t>
            </a:r>
            <a:endParaRPr lang="es-PE" altLang="es-CO" b="1" dirty="0"/>
          </a:p>
        </p:txBody>
      </p:sp>
      <p:sp>
        <p:nvSpPr>
          <p:cNvPr id="27651" name="Rectangle 3"/>
          <p:cNvSpPr>
            <a:spLocks noGrp="1" noChangeArrowheads="1"/>
          </p:cNvSpPr>
          <p:nvPr>
            <p:ph type="body" idx="1"/>
          </p:nvPr>
        </p:nvSpPr>
        <p:spPr>
          <a:xfrm>
            <a:off x="228600" y="1475192"/>
            <a:ext cx="2928937" cy="369332"/>
          </a:xfrm>
        </p:spPr>
        <p:txBody>
          <a:bodyPr/>
          <a:lstStyle/>
          <a:p>
            <a:pPr marL="342900" indent="-342900">
              <a:buFont typeface="Arial" panose="020B0604020202020204" pitchFamily="34" charset="0"/>
              <a:buChar char="•"/>
            </a:pPr>
            <a:r>
              <a:rPr lang="es-ES" altLang="es-CO" sz="2400" dirty="0"/>
              <a:t>Robótica:</a:t>
            </a:r>
          </a:p>
        </p:txBody>
      </p:sp>
      <p:sp>
        <p:nvSpPr>
          <p:cNvPr id="7" name="Rectangle 3"/>
          <p:cNvSpPr txBox="1">
            <a:spLocks noChangeArrowheads="1"/>
          </p:cNvSpPr>
          <p:nvPr/>
        </p:nvSpPr>
        <p:spPr bwMode="auto">
          <a:xfrm>
            <a:off x="3662363" y="1415623"/>
            <a:ext cx="3652837" cy="1000125"/>
          </a:xfrm>
          <a:prstGeom prst="rect">
            <a:avLst/>
          </a:prstGeom>
          <a:noFill/>
          <a:ln w="9525">
            <a:noFill/>
            <a:miter lim="800000"/>
            <a:headEnd/>
            <a:tailEnd/>
          </a:ln>
        </p:spPr>
        <p:txBody>
          <a:bodyPr/>
          <a:lstStyle/>
          <a:p>
            <a:pPr marL="342900" indent="-342900" eaLnBrk="0" hangingPunct="0">
              <a:spcBef>
                <a:spcPct val="20000"/>
              </a:spcBef>
              <a:buSzPct val="85000"/>
              <a:buFont typeface="Arial" panose="020B0604020202020204" pitchFamily="34" charset="0"/>
              <a:buChar char="•"/>
              <a:defRPr/>
            </a:pPr>
            <a:r>
              <a:rPr lang="es-ES" sz="2400" kern="0" dirty="0"/>
              <a:t>Sistemas de apoyo a la decisión:</a:t>
            </a:r>
          </a:p>
        </p:txBody>
      </p:sp>
      <p:pic>
        <p:nvPicPr>
          <p:cNvPr id="12" name="Picture 4">
            <a:extLst>
              <a:ext uri="{FF2B5EF4-FFF2-40B4-BE49-F238E27FC236}">
                <a16:creationId xmlns:a16="http://schemas.microsoft.com/office/drawing/2014/main" id="{BF1AE770-1314-4DEA-B46A-2E45945FC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505" y="2523720"/>
            <a:ext cx="2143125" cy="285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http://img.over-blog.com/235x278/3/10/26/45/plan.jpg">
            <a:extLst>
              <a:ext uri="{FF2B5EF4-FFF2-40B4-BE49-F238E27FC236}">
                <a16:creationId xmlns:a16="http://schemas.microsoft.com/office/drawing/2014/main" id="{AF639E11-B4B2-4A27-9EEF-2C9AB6B88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532512"/>
            <a:ext cx="2667000" cy="2844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a:extLst>
              <a:ext uri="{FF2B5EF4-FFF2-40B4-BE49-F238E27FC236}">
                <a16:creationId xmlns:a16="http://schemas.microsoft.com/office/drawing/2014/main" id="{BDE98674-900F-412F-94A5-6C07A7AF149E}"/>
              </a:ext>
            </a:extLst>
          </p:cNvPr>
          <p:cNvSpPr txBox="1">
            <a:spLocks noChangeArrowheads="1"/>
          </p:cNvSpPr>
          <p:nvPr/>
        </p:nvSpPr>
        <p:spPr bwMode="auto">
          <a:xfrm>
            <a:off x="7848600" y="1438275"/>
            <a:ext cx="3652837" cy="1000125"/>
          </a:xfrm>
          <a:prstGeom prst="rect">
            <a:avLst/>
          </a:prstGeom>
          <a:noFill/>
          <a:ln w="9525">
            <a:noFill/>
            <a:miter lim="800000"/>
            <a:headEnd/>
            <a:tailEnd/>
          </a:ln>
        </p:spPr>
        <p:txBody>
          <a:bodyPr/>
          <a:lstStyle/>
          <a:p>
            <a:pPr marL="342900" indent="-342900" eaLnBrk="0" hangingPunct="0">
              <a:spcBef>
                <a:spcPct val="20000"/>
              </a:spcBef>
              <a:buSzPct val="85000"/>
              <a:buFont typeface="Arial" panose="020B0604020202020204" pitchFamily="34" charset="0"/>
              <a:buChar char="•"/>
              <a:defRPr/>
            </a:pPr>
            <a:r>
              <a:rPr lang="es-ES" sz="2400" kern="0" dirty="0"/>
              <a:t>Videojuegos:</a:t>
            </a:r>
          </a:p>
        </p:txBody>
      </p:sp>
      <p:pic>
        <p:nvPicPr>
          <p:cNvPr id="15" name="Picture 3">
            <a:extLst>
              <a:ext uri="{FF2B5EF4-FFF2-40B4-BE49-F238E27FC236}">
                <a16:creationId xmlns:a16="http://schemas.microsoft.com/office/drawing/2014/main" id="{F5E5F8D5-8E44-4248-A964-0DC4C40E3F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8155" y="2532511"/>
            <a:ext cx="3483282" cy="288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105447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heckerboard(across)">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checkerboard(across)">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checkerboard(across)">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P spid="7"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Aplicaciones de la Inteligencia Artificial</a:t>
            </a:r>
            <a:endParaRPr lang="es-PE" altLang="es-CO" b="1" dirty="0"/>
          </a:p>
        </p:txBody>
      </p:sp>
      <p:pic>
        <p:nvPicPr>
          <p:cNvPr id="16" name="Picture 3">
            <a:extLst>
              <a:ext uri="{FF2B5EF4-FFF2-40B4-BE49-F238E27FC236}">
                <a16:creationId xmlns:a16="http://schemas.microsoft.com/office/drawing/2014/main" id="{24392CB9-0735-4B83-B65E-ACA98EB6F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8895" b="18895"/>
          <a:stretch>
            <a:fillRect/>
          </a:stretch>
        </p:blipFill>
        <p:spPr bwMode="auto">
          <a:xfrm>
            <a:off x="6096000" y="1117029"/>
            <a:ext cx="3295650" cy="2290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 name="Picture 5">
            <a:extLst>
              <a:ext uri="{FF2B5EF4-FFF2-40B4-BE49-F238E27FC236}">
                <a16:creationId xmlns:a16="http://schemas.microsoft.com/office/drawing/2014/main" id="{8EEC4D4F-F90C-49B8-9BAD-5FAA8E640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744" y="3308789"/>
            <a:ext cx="3333256" cy="276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 descr="http://t2.gstatic.com/images?q=tbn:ANd9GcRF2_VAFWSq1n2t7wmSn_psqFu6MsdbkWt5mAfkop1_0VbOciMG">
            <a:extLst>
              <a:ext uri="{FF2B5EF4-FFF2-40B4-BE49-F238E27FC236}">
                <a16:creationId xmlns:a16="http://schemas.microsoft.com/office/drawing/2014/main" id="{2CAC2709-6C15-4EBD-B999-C96AB8821E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39"/>
          <a:stretch/>
        </p:blipFill>
        <p:spPr bwMode="auto">
          <a:xfrm>
            <a:off x="6080651" y="3308788"/>
            <a:ext cx="3235293" cy="27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descr="http://www.monografias.com/trabajos39/aplicaciones-inteligencia-artificial/ap2.jpg">
            <a:extLst>
              <a:ext uri="{FF2B5EF4-FFF2-40B4-BE49-F238E27FC236}">
                <a16:creationId xmlns:a16="http://schemas.microsoft.com/office/drawing/2014/main" id="{91EE13A0-6464-42BE-9432-D96BC234F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744" y="1143000"/>
            <a:ext cx="3333256" cy="218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43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heckerboard(across)">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checkerboard(across)">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checkerboard(across)">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CO" altLang="es-CO" sz="2800" b="1" spc="-15" dirty="0"/>
              <a:t>Preguntas</a:t>
            </a:r>
            <a:endParaRPr lang="es-PE" altLang="es-CO" b="1" dirty="0"/>
          </a:p>
        </p:txBody>
      </p:sp>
      <p:pic>
        <p:nvPicPr>
          <p:cNvPr id="9" name="Picture 8">
            <a:extLst>
              <a:ext uri="{FF2B5EF4-FFF2-40B4-BE49-F238E27FC236}">
                <a16:creationId xmlns:a16="http://schemas.microsoft.com/office/drawing/2014/main" id="{1184EF04-89AA-4BEF-9655-DEE6D760D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8836" y="1718202"/>
            <a:ext cx="1946275" cy="46434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3 Rectángulo">
            <a:extLst>
              <a:ext uri="{FF2B5EF4-FFF2-40B4-BE49-F238E27FC236}">
                <a16:creationId xmlns:a16="http://schemas.microsoft.com/office/drawing/2014/main" id="{4BA56465-34E4-4E84-96A3-3FCED47AACB2}"/>
              </a:ext>
            </a:extLst>
          </p:cNvPr>
          <p:cNvSpPr/>
          <p:nvPr/>
        </p:nvSpPr>
        <p:spPr>
          <a:xfrm rot="20468868">
            <a:off x="4154851" y="2424007"/>
            <a:ext cx="1491463" cy="566309"/>
          </a:xfrm>
          <a:prstGeom prst="rect">
            <a:avLst/>
          </a:prstGeom>
          <a:noFill/>
        </p:spPr>
        <p:txBody>
          <a:bodyPr wrap="square" lIns="91440" tIns="45720" rIns="91440" bIns="45720">
            <a:spAutoFit/>
          </a:bodyPr>
          <a:lstStyle/>
          <a:p>
            <a:pPr algn="ctr" fontAlgn="base">
              <a:lnSpc>
                <a:spcPts val="2500"/>
              </a:lnSpc>
              <a:spcBef>
                <a:spcPct val="0"/>
              </a:spcBef>
              <a:spcAft>
                <a:spcPct val="0"/>
              </a:spcAft>
              <a:defRPr/>
            </a:pPr>
            <a:r>
              <a:rPr lang="es-ES" sz="8000" b="1"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latin typeface="Arial" charset="0"/>
                <a:ea typeface="ＭＳ Ｐゴシック" pitchFamily="34" charset="-128"/>
              </a:rPr>
              <a:t>?</a:t>
            </a:r>
          </a:p>
        </p:txBody>
      </p:sp>
      <p:sp>
        <p:nvSpPr>
          <p:cNvPr id="11" name="8 Rectángulo">
            <a:extLst>
              <a:ext uri="{FF2B5EF4-FFF2-40B4-BE49-F238E27FC236}">
                <a16:creationId xmlns:a16="http://schemas.microsoft.com/office/drawing/2014/main" id="{02273AEF-4FB8-446D-A0C4-35ADADC91B93}"/>
              </a:ext>
            </a:extLst>
          </p:cNvPr>
          <p:cNvSpPr/>
          <p:nvPr/>
        </p:nvSpPr>
        <p:spPr>
          <a:xfrm rot="828350">
            <a:off x="7001374" y="2480009"/>
            <a:ext cx="1491463" cy="566309"/>
          </a:xfrm>
          <a:prstGeom prst="rect">
            <a:avLst/>
          </a:prstGeom>
          <a:noFill/>
        </p:spPr>
        <p:txBody>
          <a:bodyPr wrap="square" lIns="91440" tIns="45720" rIns="91440" bIns="45720">
            <a:spAutoFit/>
          </a:bodyPr>
          <a:lstStyle/>
          <a:p>
            <a:pPr algn="ctr" fontAlgn="base">
              <a:lnSpc>
                <a:spcPts val="2500"/>
              </a:lnSpc>
              <a:spcBef>
                <a:spcPct val="0"/>
              </a:spcBef>
              <a:spcAft>
                <a:spcPct val="0"/>
              </a:spcAft>
              <a:defRPr/>
            </a:pPr>
            <a:r>
              <a:rPr lang="es-ES" sz="8000" b="1"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latin typeface="Arial" charset="0"/>
                <a:ea typeface="ＭＳ Ｐゴシック" pitchFamily="34" charset="-128"/>
              </a:rPr>
              <a:t>?</a:t>
            </a:r>
          </a:p>
        </p:txBody>
      </p:sp>
      <p:sp>
        <p:nvSpPr>
          <p:cNvPr id="12" name="9 Rectángulo">
            <a:extLst>
              <a:ext uri="{FF2B5EF4-FFF2-40B4-BE49-F238E27FC236}">
                <a16:creationId xmlns:a16="http://schemas.microsoft.com/office/drawing/2014/main" id="{7CDDBA3E-C5DC-49F3-9A74-CA49B91070C6}"/>
              </a:ext>
            </a:extLst>
          </p:cNvPr>
          <p:cNvSpPr/>
          <p:nvPr/>
        </p:nvSpPr>
        <p:spPr>
          <a:xfrm rot="21421611">
            <a:off x="4914264" y="1431493"/>
            <a:ext cx="1491463" cy="566309"/>
          </a:xfrm>
          <a:prstGeom prst="rect">
            <a:avLst/>
          </a:prstGeom>
          <a:noFill/>
        </p:spPr>
        <p:txBody>
          <a:bodyPr wrap="square" lIns="91440" tIns="45720" rIns="91440" bIns="45720">
            <a:spAutoFit/>
          </a:bodyPr>
          <a:lstStyle/>
          <a:p>
            <a:pPr algn="ctr" fontAlgn="base">
              <a:lnSpc>
                <a:spcPts val="2500"/>
              </a:lnSpc>
              <a:spcBef>
                <a:spcPct val="0"/>
              </a:spcBef>
              <a:spcAft>
                <a:spcPct val="0"/>
              </a:spcAft>
              <a:defRPr/>
            </a:pPr>
            <a:r>
              <a:rPr lang="es-ES" sz="8000" b="1"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latin typeface="Arial" charset="0"/>
                <a:ea typeface="ＭＳ Ｐゴシック" pitchFamily="34" charset="-128"/>
              </a:rPr>
              <a:t>?</a:t>
            </a:r>
          </a:p>
        </p:txBody>
      </p:sp>
      <p:sp>
        <p:nvSpPr>
          <p:cNvPr id="13" name="10 Rectángulo">
            <a:extLst>
              <a:ext uri="{FF2B5EF4-FFF2-40B4-BE49-F238E27FC236}">
                <a16:creationId xmlns:a16="http://schemas.microsoft.com/office/drawing/2014/main" id="{CB4B9405-9CC5-499C-8A3D-6982481D1967}"/>
              </a:ext>
            </a:extLst>
          </p:cNvPr>
          <p:cNvSpPr/>
          <p:nvPr/>
        </p:nvSpPr>
        <p:spPr>
          <a:xfrm rot="236922">
            <a:off x="6339379" y="1423904"/>
            <a:ext cx="1491463" cy="566309"/>
          </a:xfrm>
          <a:prstGeom prst="rect">
            <a:avLst/>
          </a:prstGeom>
          <a:noFill/>
        </p:spPr>
        <p:txBody>
          <a:bodyPr wrap="square" lIns="91440" tIns="45720" rIns="91440" bIns="45720">
            <a:spAutoFit/>
          </a:bodyPr>
          <a:lstStyle/>
          <a:p>
            <a:pPr algn="ctr" fontAlgn="base">
              <a:lnSpc>
                <a:spcPts val="2500"/>
              </a:lnSpc>
              <a:spcBef>
                <a:spcPct val="0"/>
              </a:spcBef>
              <a:spcAft>
                <a:spcPct val="0"/>
              </a:spcAft>
              <a:defRPr/>
            </a:pPr>
            <a:r>
              <a:rPr lang="es-ES" sz="8000" b="1"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latin typeface="Arial" charset="0"/>
                <a:ea typeface="ＭＳ Ｐゴシック" pitchFamily="34" charset="-128"/>
              </a:rPr>
              <a:t>?</a:t>
            </a:r>
          </a:p>
        </p:txBody>
      </p:sp>
    </p:spTree>
    <p:extLst>
      <p:ext uri="{BB962C8B-B14F-4D97-AF65-F5344CB8AC3E}">
        <p14:creationId xmlns:p14="http://schemas.microsoft.com/office/powerpoint/2010/main" val="217005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F6FEA9A-3E94-4C11-B2FF-ED55BE66C6AD}"/>
              </a:ext>
            </a:extLst>
          </p:cNvPr>
          <p:cNvSpPr>
            <a:spLocks noGrp="1"/>
          </p:cNvSpPr>
          <p:nvPr>
            <p:ph type="title"/>
          </p:nvPr>
        </p:nvSpPr>
        <p:spPr>
          <a:xfrm>
            <a:off x="1524000" y="1219200"/>
            <a:ext cx="8763000" cy="2762295"/>
          </a:xfrm>
        </p:spPr>
        <p:txBody>
          <a:bodyPr/>
          <a:lstStyle/>
          <a:p>
            <a:pPr algn="ctr"/>
            <a:r>
              <a:rPr lang="es-CO" sz="2800" b="1" dirty="0">
                <a:latin typeface="Times New Roman" panose="02020603050405020304" pitchFamily="18" charset="0"/>
                <a:cs typeface="Times New Roman" panose="02020603050405020304" pitchFamily="18" charset="0"/>
              </a:rPr>
              <a:t>Descripción del Curso</a:t>
            </a:r>
            <a:br>
              <a:rPr lang="es-CO" sz="2800" b="1" dirty="0">
                <a:latin typeface="Times New Roman" panose="02020603050405020304" pitchFamily="18" charset="0"/>
                <a:cs typeface="Times New Roman" panose="02020603050405020304" pitchFamily="18" charset="0"/>
              </a:rPr>
            </a:br>
            <a:br>
              <a:rPr lang="es-CO" sz="2400" b="1" dirty="0">
                <a:latin typeface="Times New Roman" panose="02020603050405020304" pitchFamily="18" charset="0"/>
                <a:cs typeface="Times New Roman" panose="02020603050405020304" pitchFamily="18" charset="0"/>
              </a:rPr>
            </a:br>
            <a:r>
              <a:rPr lang="es-CO" dirty="0"/>
              <a:t>El curso de Sistemas Inteligentes cubre los aspectos más clásicos del campo de Inteligencia Artificial, desde sistemas basados en conocimiento a computación evolutiva, con el fin de proporcionar las herramientas necesarias para afrontar problemas de aplicación en un contexto investigativo y/o profesional.</a:t>
            </a:r>
            <a:endParaRPr lang="es-CO"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2047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168401"/>
            <a:ext cx="2740661" cy="635635"/>
          </a:xfrm>
          <a:prstGeom prst="rect">
            <a:avLst/>
          </a:prstGeom>
        </p:spPr>
        <p:txBody>
          <a:bodyPr vert="horz" wrap="square" lIns="0" tIns="12700" rIns="0" bIns="0" rtlCol="0">
            <a:spAutoFit/>
          </a:bodyPr>
          <a:lstStyle/>
          <a:p>
            <a:pPr marL="12700">
              <a:lnSpc>
                <a:spcPct val="100000"/>
              </a:lnSpc>
              <a:spcBef>
                <a:spcPts val="100"/>
              </a:spcBef>
            </a:pPr>
            <a:r>
              <a:rPr sz="4000" b="1" spc="-15" dirty="0">
                <a:latin typeface="Carlito"/>
                <a:cs typeface="Carlito"/>
              </a:rPr>
              <a:t>Contenido</a:t>
            </a:r>
            <a:endParaRPr sz="4000" dirty="0">
              <a:latin typeface="Carlito"/>
              <a:cs typeface="Carlito"/>
            </a:endParaRPr>
          </a:p>
        </p:txBody>
      </p:sp>
      <p:sp>
        <p:nvSpPr>
          <p:cNvPr id="3" name="object 3"/>
          <p:cNvSpPr txBox="1"/>
          <p:nvPr/>
        </p:nvSpPr>
        <p:spPr>
          <a:xfrm>
            <a:off x="417322" y="995883"/>
            <a:ext cx="8421878" cy="3272691"/>
          </a:xfrm>
          <a:prstGeom prst="rect">
            <a:avLst/>
          </a:prstGeom>
        </p:spPr>
        <p:txBody>
          <a:bodyPr vert="horz" wrap="square" lIns="0" tIns="109220" rIns="0" bIns="0" rtlCol="0">
            <a:spAutoFit/>
          </a:bodyPr>
          <a:lstStyle/>
          <a:p>
            <a:pPr marL="469900" indent="-457834">
              <a:spcBef>
                <a:spcPts val="860"/>
              </a:spcBef>
              <a:buAutoNum type="arabicPeriod"/>
              <a:tabLst>
                <a:tab pos="469900" algn="l"/>
                <a:tab pos="470534" algn="l"/>
              </a:tabLst>
            </a:pPr>
            <a:r>
              <a:rPr lang="es-CO" sz="2800" spc="-5" dirty="0">
                <a:latin typeface="Times New Roman" panose="02020603050405020304" pitchFamily="18" charset="0"/>
                <a:cs typeface="Times New Roman" panose="02020603050405020304" pitchFamily="18" charset="0"/>
              </a:rPr>
              <a:t>Introducción.</a:t>
            </a:r>
          </a:p>
          <a:p>
            <a:pPr marL="469900" indent="-457834">
              <a:spcBef>
                <a:spcPts val="860"/>
              </a:spcBef>
              <a:buAutoNum type="arabicPeriod"/>
              <a:tabLst>
                <a:tab pos="469900" algn="l"/>
                <a:tab pos="470534" algn="l"/>
              </a:tabLst>
            </a:pPr>
            <a:r>
              <a:rPr lang="es-ES" sz="2800" spc="-5" dirty="0">
                <a:latin typeface="Times New Roman" panose="02020603050405020304" pitchFamily="18" charset="0"/>
                <a:cs typeface="Times New Roman" panose="02020603050405020304" pitchFamily="18" charset="0"/>
              </a:rPr>
              <a:t>Sistemas</a:t>
            </a:r>
            <a:r>
              <a:rPr lang="es-CO" sz="2800" spc="-5" dirty="0">
                <a:latin typeface="Times New Roman" panose="02020603050405020304" pitchFamily="18" charset="0"/>
                <a:cs typeface="Times New Roman" panose="02020603050405020304" pitchFamily="18" charset="0"/>
              </a:rPr>
              <a:t> Basados en Conocimiento.</a:t>
            </a:r>
          </a:p>
          <a:p>
            <a:pPr marL="469900" indent="-457834">
              <a:spcBef>
                <a:spcPts val="860"/>
              </a:spcBef>
              <a:buAutoNum type="arabicPeriod"/>
              <a:tabLst>
                <a:tab pos="469900" algn="l"/>
                <a:tab pos="470534" algn="l"/>
              </a:tabLst>
            </a:pPr>
            <a:r>
              <a:rPr lang="es-ES" sz="2800" spc="-5" dirty="0">
                <a:latin typeface="Times New Roman" panose="02020603050405020304" pitchFamily="18" charset="0"/>
                <a:cs typeface="Times New Roman" panose="02020603050405020304" pitchFamily="18" charset="0"/>
              </a:rPr>
              <a:t>S</a:t>
            </a:r>
            <a:r>
              <a:rPr lang="es-CO" sz="2800" spc="-5" dirty="0" err="1">
                <a:latin typeface="Times New Roman" panose="02020603050405020304" pitchFamily="18" charset="0"/>
                <a:cs typeface="Times New Roman" panose="02020603050405020304" pitchFamily="18" charset="0"/>
              </a:rPr>
              <a:t>istemas</a:t>
            </a:r>
            <a:r>
              <a:rPr lang="es-CO" sz="2800" spc="-5" dirty="0">
                <a:latin typeface="Times New Roman" panose="02020603050405020304" pitchFamily="18" charset="0"/>
                <a:cs typeface="Times New Roman" panose="02020603050405020304" pitchFamily="18" charset="0"/>
              </a:rPr>
              <a:t> de Lógica Difusa</a:t>
            </a:r>
          </a:p>
          <a:p>
            <a:pPr marL="469900" indent="-457834">
              <a:spcBef>
                <a:spcPts val="860"/>
              </a:spcBef>
              <a:buAutoNum type="arabicPeriod"/>
              <a:tabLst>
                <a:tab pos="469900" algn="l"/>
                <a:tab pos="470534" algn="l"/>
              </a:tabLst>
            </a:pPr>
            <a:r>
              <a:rPr lang="es-ES" sz="2800" spc="-5" dirty="0">
                <a:latin typeface="Times New Roman" panose="02020603050405020304" pitchFamily="18" charset="0"/>
                <a:cs typeface="Times New Roman" panose="02020603050405020304" pitchFamily="18" charset="0"/>
              </a:rPr>
              <a:t>P</a:t>
            </a:r>
            <a:r>
              <a:rPr lang="es-CO" sz="2800" spc="-5" dirty="0" err="1">
                <a:latin typeface="Times New Roman" panose="02020603050405020304" pitchFamily="18" charset="0"/>
                <a:cs typeface="Times New Roman" panose="02020603050405020304" pitchFamily="18" charset="0"/>
              </a:rPr>
              <a:t>lanificación</a:t>
            </a:r>
            <a:r>
              <a:rPr lang="es-CO" sz="2800" spc="-5" dirty="0">
                <a:latin typeface="Times New Roman" panose="02020603050405020304" pitchFamily="18" charset="0"/>
                <a:cs typeface="Times New Roman" panose="02020603050405020304" pitchFamily="18" charset="0"/>
              </a:rPr>
              <a:t> Automática en Inteligencia Artificial</a:t>
            </a:r>
          </a:p>
          <a:p>
            <a:pPr marL="469900" indent="-457834">
              <a:spcBef>
                <a:spcPts val="860"/>
              </a:spcBef>
              <a:buAutoNum type="arabicPeriod"/>
              <a:tabLst>
                <a:tab pos="469900" algn="l"/>
                <a:tab pos="470534" algn="l"/>
              </a:tabLst>
            </a:pPr>
            <a:r>
              <a:rPr lang="es-ES" sz="2800" spc="-5" dirty="0">
                <a:latin typeface="Times New Roman" panose="02020603050405020304" pitchFamily="18" charset="0"/>
                <a:cs typeface="Times New Roman" panose="02020603050405020304" pitchFamily="18" charset="0"/>
              </a:rPr>
              <a:t>Co</a:t>
            </a:r>
            <a:r>
              <a:rPr lang="es-CO" sz="2800" spc="-5" dirty="0" err="1">
                <a:latin typeface="Times New Roman" panose="02020603050405020304" pitchFamily="18" charset="0"/>
                <a:cs typeface="Times New Roman" panose="02020603050405020304" pitchFamily="18" charset="0"/>
              </a:rPr>
              <a:t>mputación</a:t>
            </a:r>
            <a:r>
              <a:rPr lang="es-CO" sz="2800" spc="-5" dirty="0">
                <a:latin typeface="Times New Roman" panose="02020603050405020304" pitchFamily="18" charset="0"/>
                <a:cs typeface="Times New Roman" panose="02020603050405020304" pitchFamily="18" charset="0"/>
              </a:rPr>
              <a:t> Evolutiva</a:t>
            </a:r>
          </a:p>
          <a:p>
            <a:pPr marL="469900" indent="-457834">
              <a:spcBef>
                <a:spcPts val="860"/>
              </a:spcBef>
              <a:buAutoNum type="arabicPeriod"/>
              <a:tabLst>
                <a:tab pos="469900" algn="l"/>
                <a:tab pos="470534" algn="l"/>
              </a:tabLst>
            </a:pPr>
            <a:r>
              <a:rPr lang="es-ES" sz="2800" spc="-5" dirty="0">
                <a:latin typeface="Times New Roman" panose="02020603050405020304" pitchFamily="18" charset="0"/>
                <a:cs typeface="Times New Roman" panose="02020603050405020304" pitchFamily="18" charset="0"/>
              </a:rPr>
              <a:t>E</a:t>
            </a:r>
            <a:r>
              <a:rPr lang="es-CO" sz="2800" spc="-5" dirty="0" err="1">
                <a:latin typeface="Times New Roman" panose="02020603050405020304" pitchFamily="18" charset="0"/>
                <a:cs typeface="Times New Roman" panose="02020603050405020304" pitchFamily="18" charset="0"/>
              </a:rPr>
              <a:t>jemplos</a:t>
            </a:r>
            <a:r>
              <a:rPr lang="es-CO" sz="2800" spc="-5" dirty="0">
                <a:latin typeface="Times New Roman" panose="02020603050405020304" pitchFamily="18" charset="0"/>
                <a:cs typeface="Times New Roman" panose="02020603050405020304" pitchFamily="18" charset="0"/>
              </a:rPr>
              <a:t> y Casos de Éxito.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81100" y="685800"/>
            <a:ext cx="9829800" cy="1490152"/>
          </a:xfrm>
          <a:prstGeom prst="rect">
            <a:avLst/>
          </a:prstGeom>
        </p:spPr>
        <p:txBody>
          <a:bodyPr vert="horz" wrap="square" lIns="0" tIns="12700" rIns="0" bIns="0" rtlCol="0">
            <a:spAutoFit/>
          </a:bodyPr>
          <a:lstStyle/>
          <a:p>
            <a:pPr marL="12700" algn="ctr">
              <a:lnSpc>
                <a:spcPct val="100000"/>
              </a:lnSpc>
              <a:spcBef>
                <a:spcPts val="100"/>
              </a:spcBef>
            </a:pPr>
            <a:r>
              <a:rPr lang="en-US" sz="4800" b="1" dirty="0">
                <a:latin typeface="Ancizar Sans Black"/>
              </a:rPr>
              <a:t>SISTEMAS INTELIGENTES</a:t>
            </a:r>
            <a:br>
              <a:rPr lang="en-US" sz="4800" b="1" dirty="0">
                <a:latin typeface="Ancizar Sans Black"/>
              </a:rPr>
            </a:br>
            <a:r>
              <a:rPr lang="es-ES" sz="4800" b="1" dirty="0">
                <a:latin typeface="Ancizar Sans Black"/>
              </a:rPr>
              <a:t>Introducción</a:t>
            </a:r>
            <a:endParaRPr sz="4000" dirty="0">
              <a:latin typeface="Carlito"/>
              <a:cs typeface="Carlito"/>
            </a:endParaRPr>
          </a:p>
        </p:txBody>
      </p:sp>
      <p:sp>
        <p:nvSpPr>
          <p:cNvPr id="6" name="object 3"/>
          <p:cNvSpPr txBox="1"/>
          <p:nvPr/>
        </p:nvSpPr>
        <p:spPr>
          <a:xfrm>
            <a:off x="2209800" y="3048000"/>
            <a:ext cx="7696200" cy="2292935"/>
          </a:xfrm>
          <a:prstGeom prst="rect">
            <a:avLst/>
          </a:prstGeom>
        </p:spPr>
        <p:txBody>
          <a:bodyPr vert="horz" wrap="square" lIns="0" tIns="137160" rIns="0" bIns="0" rtlCol="0">
            <a:spAutoFit/>
          </a:bodyPr>
          <a:lstStyle/>
          <a:p>
            <a:pPr algn="ctr">
              <a:spcBef>
                <a:spcPts val="600"/>
              </a:spcBef>
            </a:pPr>
            <a:r>
              <a:rPr lang="es-ES" sz="4000" b="1" dirty="0">
                <a:latin typeface="Ancizar Sans Black"/>
              </a:rPr>
              <a:t>JOHN W. BRANCH</a:t>
            </a:r>
            <a:endParaRPr lang="es-ES" sz="4000" dirty="0">
              <a:latin typeface="Ancizar Sans Black"/>
            </a:endParaRPr>
          </a:p>
          <a:p>
            <a:pPr algn="ctr"/>
            <a:r>
              <a:rPr lang="es-ES" sz="2000" b="1" dirty="0">
                <a:latin typeface="Ancizar Sans Black"/>
              </a:rPr>
              <a:t>Profesor Titular </a:t>
            </a:r>
          </a:p>
          <a:p>
            <a:pPr algn="ctr"/>
            <a:r>
              <a:rPr lang="es-ES" sz="2000" b="1" dirty="0">
                <a:latin typeface="Ancizar Sans Black"/>
              </a:rPr>
              <a:t>Departamento de Ciencias de la Computación y de la Decisión</a:t>
            </a:r>
          </a:p>
          <a:p>
            <a:pPr algn="ctr"/>
            <a:r>
              <a:rPr lang="es-ES" sz="2000" b="1" dirty="0">
                <a:latin typeface="Ancizar Sans Black"/>
              </a:rPr>
              <a:t>Director del Grupo de I+D en Inteligencia Artificial – GIDIA</a:t>
            </a:r>
          </a:p>
          <a:p>
            <a:pPr algn="ctr"/>
            <a:r>
              <a:rPr lang="es-ES" sz="2000" b="1" dirty="0">
                <a:latin typeface="Ancizar Sans Black"/>
                <a:hlinkClick r:id="rId3"/>
              </a:rPr>
              <a:t>jwbranch@unal.edu.co</a:t>
            </a:r>
            <a:endParaRPr lang="es-ES" sz="2000" b="1" dirty="0">
              <a:latin typeface="Ancizar Sans Black"/>
            </a:endParaRPr>
          </a:p>
          <a:p>
            <a:pPr marL="635" algn="ctr">
              <a:lnSpc>
                <a:spcPct val="100000"/>
              </a:lnSpc>
            </a:pPr>
            <a:endParaRPr sz="2000" dirty="0">
              <a:latin typeface="Carlito"/>
              <a:cs typeface="Carlito"/>
            </a:endParaRPr>
          </a:p>
        </p:txBody>
      </p:sp>
    </p:spTree>
    <p:extLst>
      <p:ext uri="{BB962C8B-B14F-4D97-AF65-F5344CB8AC3E}">
        <p14:creationId xmlns:p14="http://schemas.microsoft.com/office/powerpoint/2010/main" val="2754741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29B60510-42CF-4BC8-9B2E-BDF02ED8EAB4}"/>
              </a:ext>
            </a:extLst>
          </p:cNvPr>
          <p:cNvSpPr>
            <a:spLocks noGrp="1"/>
          </p:cNvSpPr>
          <p:nvPr>
            <p:ph type="body" idx="1"/>
          </p:nvPr>
        </p:nvSpPr>
        <p:spPr>
          <a:xfrm>
            <a:off x="379222" y="1676400"/>
            <a:ext cx="11433555" cy="1107996"/>
          </a:xfrm>
        </p:spPr>
        <p:txBody>
          <a:bodyPr/>
          <a:lstStyle/>
          <a:p>
            <a:pPr marL="342900" lvl="0" indent="-342900">
              <a:buFont typeface="+mj-lt"/>
              <a:buAutoNum type="arabicPeriod"/>
            </a:pPr>
            <a:r>
              <a:rPr lang="es-CO" sz="2400" dirty="0">
                <a:latin typeface="Times New Roman" panose="02020603050405020304" pitchFamily="18" charset="0"/>
                <a:cs typeface="Times New Roman" panose="02020603050405020304" pitchFamily="18" charset="0"/>
              </a:rPr>
              <a:t>Pasado, Presente y Futuro de la Inteligencia Artificial.</a:t>
            </a:r>
          </a:p>
          <a:p>
            <a:pPr marL="342900" lvl="0" indent="-342900">
              <a:buFont typeface="+mj-lt"/>
              <a:buAutoNum type="arabicPeriod"/>
            </a:pPr>
            <a:r>
              <a:rPr lang="es-CO" sz="2400" dirty="0">
                <a:latin typeface="Times New Roman" panose="02020603050405020304" pitchFamily="18" charset="0"/>
                <a:cs typeface="Times New Roman" panose="02020603050405020304" pitchFamily="18" charset="0"/>
              </a:rPr>
              <a:t>Desmitificando la Inteligencia Artificial.</a:t>
            </a:r>
          </a:p>
          <a:p>
            <a:pPr marL="342900" lvl="0" indent="-342900">
              <a:buFont typeface="+mj-lt"/>
              <a:buAutoNum type="arabicPeriod"/>
            </a:pPr>
            <a:r>
              <a:rPr lang="es-CO" sz="2400" dirty="0">
                <a:latin typeface="Times New Roman" panose="02020603050405020304" pitchFamily="18" charset="0"/>
                <a:cs typeface="Times New Roman" panose="02020603050405020304" pitchFamily="18" charset="0"/>
              </a:rPr>
              <a:t>Aplicaciones.</a:t>
            </a:r>
          </a:p>
        </p:txBody>
      </p:sp>
      <p:sp>
        <p:nvSpPr>
          <p:cNvPr id="6" name="object 2">
            <a:extLst>
              <a:ext uri="{FF2B5EF4-FFF2-40B4-BE49-F238E27FC236}">
                <a16:creationId xmlns:a16="http://schemas.microsoft.com/office/drawing/2014/main" id="{D5852FD5-75D4-4ECB-8BEC-008E9777F661}"/>
              </a:ext>
            </a:extLst>
          </p:cNvPr>
          <p:cNvSpPr txBox="1">
            <a:spLocks/>
          </p:cNvSpPr>
          <p:nvPr/>
        </p:nvSpPr>
        <p:spPr>
          <a:xfrm>
            <a:off x="916939" y="168401"/>
            <a:ext cx="2740661" cy="635635"/>
          </a:xfrm>
          <a:prstGeom prst="rect">
            <a:avLst/>
          </a:prstGeom>
        </p:spPr>
        <p:txBody>
          <a:bodyPr vert="horz" wrap="square" lIns="0" tIns="12700" rIns="0" bIns="0" rtlCol="0">
            <a:spAutoFit/>
          </a:bodyPr>
          <a:lstStyle>
            <a:lvl1pPr>
              <a:defRPr sz="2550" b="0" i="0">
                <a:solidFill>
                  <a:schemeClr val="tx1"/>
                </a:solidFill>
                <a:latin typeface="Carlito"/>
                <a:ea typeface="+mj-ea"/>
                <a:cs typeface="Carlito"/>
              </a:defRPr>
            </a:lvl1pPr>
          </a:lstStyle>
          <a:p>
            <a:pPr marL="12700">
              <a:spcBef>
                <a:spcPts val="100"/>
              </a:spcBef>
            </a:pPr>
            <a:r>
              <a:rPr lang="es-MX" sz="4000" b="1" kern="0" spc="-15" dirty="0"/>
              <a:t>Contenido</a:t>
            </a:r>
            <a:endParaRPr lang="es-MX" sz="4000" kern="0" dirty="0"/>
          </a:p>
        </p:txBody>
      </p:sp>
    </p:spTree>
    <p:extLst>
      <p:ext uri="{BB962C8B-B14F-4D97-AF65-F5344CB8AC3E}">
        <p14:creationId xmlns:p14="http://schemas.microsoft.com/office/powerpoint/2010/main" val="4143578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CO" altLang="es-CO" sz="2800" b="1" spc="-15" dirty="0"/>
              <a:t>¿</a:t>
            </a:r>
            <a:r>
              <a:rPr lang="es-MX" altLang="es-CO" sz="2800" b="1" spc="-15" dirty="0"/>
              <a:t>Qué es la inteligencia?</a:t>
            </a:r>
            <a:endParaRPr lang="es-PE" altLang="es-CO" b="1" dirty="0"/>
          </a:p>
        </p:txBody>
      </p:sp>
      <p:sp>
        <p:nvSpPr>
          <p:cNvPr id="27651" name="Rectangle 3"/>
          <p:cNvSpPr>
            <a:spLocks noGrp="1" noChangeArrowheads="1"/>
          </p:cNvSpPr>
          <p:nvPr>
            <p:ph type="body" idx="1"/>
          </p:nvPr>
        </p:nvSpPr>
        <p:spPr>
          <a:xfrm>
            <a:off x="816006" y="1019621"/>
            <a:ext cx="8153400" cy="2277547"/>
          </a:xfrm>
        </p:spPr>
        <p:txBody>
          <a:bodyPr/>
          <a:lstStyle/>
          <a:p>
            <a:endParaRPr lang="es-MX" altLang="es-CO" sz="2400" dirty="0"/>
          </a:p>
          <a:p>
            <a:endParaRPr lang="es-MX" altLang="es-CO" sz="2000" dirty="0"/>
          </a:p>
          <a:p>
            <a:endParaRPr lang="es-MX" altLang="es-CO" sz="2000" dirty="0"/>
          </a:p>
          <a:p>
            <a:endParaRPr lang="es-MX" altLang="es-CO" sz="2000" dirty="0"/>
          </a:p>
          <a:p>
            <a:endParaRPr lang="es-CO" altLang="es-CO" sz="2000" dirty="0"/>
          </a:p>
          <a:p>
            <a:endParaRPr lang="es-MX" altLang="es-CO" sz="2000" dirty="0"/>
          </a:p>
          <a:p>
            <a:pPr marL="342900" indent="-342900">
              <a:buFont typeface="Arial" panose="020B0604020202020204" pitchFamily="34" charset="0"/>
              <a:buChar char="•"/>
            </a:pPr>
            <a:endParaRPr lang="es-ES" altLang="es-CO" sz="2400" dirty="0"/>
          </a:p>
        </p:txBody>
      </p:sp>
      <p:sp>
        <p:nvSpPr>
          <p:cNvPr id="11" name="Rectángulo 7">
            <a:extLst>
              <a:ext uri="{FF2B5EF4-FFF2-40B4-BE49-F238E27FC236}">
                <a16:creationId xmlns:a16="http://schemas.microsoft.com/office/drawing/2014/main" id="{98AB1D8A-8641-4FFE-84A9-1982F5E7190A}"/>
              </a:ext>
            </a:extLst>
          </p:cNvPr>
          <p:cNvSpPr/>
          <p:nvPr/>
        </p:nvSpPr>
        <p:spPr>
          <a:xfrm rot="16200000">
            <a:off x="1127563" y="2315260"/>
            <a:ext cx="1958219" cy="1074012"/>
          </a:xfrm>
          <a:prstGeom prst="rect">
            <a:avLst/>
          </a:prstGeom>
        </p:spPr>
        <p:txBody>
          <a:bodyPr wrap="square">
            <a:spAutoFit/>
          </a:bodyPr>
          <a:lstStyle/>
          <a:p>
            <a:pPr defTabSz="457200">
              <a:lnSpc>
                <a:spcPts val="2500"/>
              </a:lnSpc>
              <a:defRPr/>
            </a:pPr>
            <a:r>
              <a:rPr lang="es-CO" sz="4200" spc="150" dirty="0">
                <a:solidFill>
                  <a:prstClr val="white"/>
                </a:solidFill>
                <a:latin typeface="Ancizar Sans" panose="020B0602040300000003" pitchFamily="34" charset="0"/>
              </a:rPr>
              <a:t>Área de</a:t>
            </a:r>
            <a:r>
              <a:rPr lang="es-CO" sz="4200" spc="100" dirty="0">
                <a:solidFill>
                  <a:prstClr val="white"/>
                </a:solidFill>
                <a:latin typeface="Ancizar Sans" panose="020B0602040300000003" pitchFamily="34" charset="0"/>
              </a:rPr>
              <a:t> </a:t>
            </a:r>
            <a:r>
              <a:rPr lang="es-CO" sz="2600" dirty="0">
                <a:solidFill>
                  <a:prstClr val="white"/>
                </a:solidFill>
                <a:latin typeface="Ancizar Sans" panose="020B0602040300000003" pitchFamily="34" charset="0"/>
              </a:rPr>
              <a:t>investigación </a:t>
            </a:r>
            <a:r>
              <a:rPr lang="es-CO" sz="2900" dirty="0">
                <a:solidFill>
                  <a:prstClr val="white"/>
                </a:solidFill>
                <a:latin typeface="Ancizar Sans" panose="020B0602040300000003" pitchFamily="34" charset="0"/>
              </a:rPr>
              <a:t>y aplicación</a:t>
            </a:r>
          </a:p>
        </p:txBody>
      </p:sp>
      <p:sp>
        <p:nvSpPr>
          <p:cNvPr id="2" name="Rectangle 1">
            <a:extLst>
              <a:ext uri="{FF2B5EF4-FFF2-40B4-BE49-F238E27FC236}">
                <a16:creationId xmlns:a16="http://schemas.microsoft.com/office/drawing/2014/main" id="{67D1036B-C2AD-4A4F-A5EB-4A47971A6269}"/>
              </a:ext>
            </a:extLst>
          </p:cNvPr>
          <p:cNvSpPr/>
          <p:nvPr/>
        </p:nvSpPr>
        <p:spPr>
          <a:xfrm>
            <a:off x="685800" y="1612896"/>
            <a:ext cx="6096000" cy="2031325"/>
          </a:xfrm>
          <a:prstGeom prst="rect">
            <a:avLst/>
          </a:prstGeom>
        </p:spPr>
        <p:txBody>
          <a:bodyPr>
            <a:spAutoFit/>
          </a:bodyPr>
          <a:lstStyle/>
          <a:p>
            <a:pPr>
              <a:buClr>
                <a:srgbClr val="FFCC99"/>
              </a:buClr>
              <a:buFont typeface="Wingdings" panose="05000000000000000000" pitchFamily="2" charset="2"/>
              <a:buChar char="ü"/>
            </a:pPr>
            <a:r>
              <a:rPr lang="es-ES_tradnl" altLang="es-CO" dirty="0"/>
              <a:t>Resolver problemas Complejos</a:t>
            </a:r>
          </a:p>
          <a:p>
            <a:pPr>
              <a:buClr>
                <a:srgbClr val="FFCC99"/>
              </a:buClr>
              <a:buFont typeface="Wingdings" panose="05000000000000000000" pitchFamily="2" charset="2"/>
              <a:buChar char="ü"/>
            </a:pPr>
            <a:r>
              <a:rPr lang="es-ES_tradnl" altLang="es-CO" dirty="0"/>
              <a:t>Hacer Generalizaciones</a:t>
            </a:r>
          </a:p>
          <a:p>
            <a:pPr>
              <a:buClr>
                <a:srgbClr val="FFCC99"/>
              </a:buClr>
              <a:buFont typeface="Wingdings" panose="05000000000000000000" pitchFamily="2" charset="2"/>
              <a:buChar char="ü"/>
            </a:pPr>
            <a:r>
              <a:rPr lang="es-ES_tradnl" altLang="es-CO" dirty="0"/>
              <a:t>Establecer Relaciones</a:t>
            </a:r>
          </a:p>
          <a:p>
            <a:pPr>
              <a:buClr>
                <a:srgbClr val="FFCC99"/>
              </a:buClr>
              <a:buFont typeface="Wingdings" panose="05000000000000000000" pitchFamily="2" charset="2"/>
              <a:buChar char="ü"/>
            </a:pPr>
            <a:r>
              <a:rPr lang="es-ES_tradnl" altLang="es-CO" dirty="0"/>
              <a:t>Análisis</a:t>
            </a:r>
          </a:p>
          <a:p>
            <a:pPr>
              <a:buClr>
                <a:srgbClr val="FFCC99"/>
              </a:buClr>
              <a:buFont typeface="Wingdings" panose="05000000000000000000" pitchFamily="2" charset="2"/>
              <a:buChar char="ü"/>
            </a:pPr>
            <a:r>
              <a:rPr lang="es-ES_tradnl" altLang="es-CO" dirty="0"/>
              <a:t>Percepción</a:t>
            </a:r>
          </a:p>
          <a:p>
            <a:pPr>
              <a:buClr>
                <a:srgbClr val="FFCC99"/>
              </a:buClr>
              <a:buFont typeface="Wingdings" panose="05000000000000000000" pitchFamily="2" charset="2"/>
              <a:buChar char="ü"/>
            </a:pPr>
            <a:r>
              <a:rPr lang="es-ES_tradnl" altLang="es-CO" dirty="0"/>
              <a:t>Comprensión y Aprendizaje</a:t>
            </a:r>
          </a:p>
          <a:p>
            <a:pPr>
              <a:buClr>
                <a:srgbClr val="FFCC99"/>
              </a:buClr>
              <a:buFont typeface="Wingdings" panose="05000000000000000000" pitchFamily="2" charset="2"/>
              <a:buChar char="ü"/>
            </a:pPr>
            <a:r>
              <a:rPr lang="es-ES_tradnl" altLang="es-CO" dirty="0"/>
              <a:t>Creación</a:t>
            </a:r>
          </a:p>
        </p:txBody>
      </p:sp>
      <p:pic>
        <p:nvPicPr>
          <p:cNvPr id="9" name="Picture 7" descr="http://4.bp.blogspot.com/_qNsEArM_-Bc/Snjl17fu3oI/AAAAAAAAAAU/aeWOpxWK8hg/S700/multint2.gif">
            <a:extLst>
              <a:ext uri="{FF2B5EF4-FFF2-40B4-BE49-F238E27FC236}">
                <a16:creationId xmlns:a16="http://schemas.microsoft.com/office/drawing/2014/main" id="{723FE703-9BBC-4ECC-985D-CF2B492E8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9701" y="537791"/>
            <a:ext cx="2786062" cy="252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http://1.bp.blogspot.com/__y5_1pz3ipE/TBGIht2XRMI/AAAAAAAAAAU/UxNiC21c-jY/s1600/20090608155954-foto-inteligencias%5B1%5D.jpg">
            <a:extLst>
              <a:ext uri="{FF2B5EF4-FFF2-40B4-BE49-F238E27FC236}">
                <a16:creationId xmlns:a16="http://schemas.microsoft.com/office/drawing/2014/main" id="{F4F69C5A-AC16-4992-A26A-5A054C868B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8229" y="3060328"/>
            <a:ext cx="2446337"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2102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nodePh="1">
                                  <p:stCondLst>
                                    <p:cond delay="0"/>
                                  </p:stCondLst>
                                  <p:endCondLst>
                                    <p:cond evt="begin" delay="0">
                                      <p:tn val="5"/>
                                    </p:cond>
                                  </p:end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heckerboard(across)">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CO" altLang="es-CO" sz="2800" b="1" spc="-15" dirty="0"/>
              <a:t>Inteligencia Artificial</a:t>
            </a:r>
            <a:endParaRPr lang="es-PE" altLang="es-CO" b="1" dirty="0"/>
          </a:p>
        </p:txBody>
      </p:sp>
      <p:sp>
        <p:nvSpPr>
          <p:cNvPr id="27651" name="Rectangle 3"/>
          <p:cNvSpPr>
            <a:spLocks noGrp="1" noChangeArrowheads="1"/>
          </p:cNvSpPr>
          <p:nvPr>
            <p:ph type="body" idx="1"/>
          </p:nvPr>
        </p:nvSpPr>
        <p:spPr>
          <a:xfrm>
            <a:off x="816006" y="1019621"/>
            <a:ext cx="8153400" cy="2277547"/>
          </a:xfrm>
        </p:spPr>
        <p:txBody>
          <a:bodyPr/>
          <a:lstStyle/>
          <a:p>
            <a:endParaRPr lang="es-MX" altLang="es-CO" sz="2400" dirty="0"/>
          </a:p>
          <a:p>
            <a:endParaRPr lang="es-MX" altLang="es-CO" sz="2000" dirty="0"/>
          </a:p>
          <a:p>
            <a:endParaRPr lang="es-MX" altLang="es-CO" sz="2000" dirty="0"/>
          </a:p>
          <a:p>
            <a:endParaRPr lang="es-MX" altLang="es-CO" sz="2000" dirty="0"/>
          </a:p>
          <a:p>
            <a:endParaRPr lang="es-CO" altLang="es-CO" sz="2000" dirty="0"/>
          </a:p>
          <a:p>
            <a:endParaRPr lang="es-MX" altLang="es-CO" sz="2000" dirty="0"/>
          </a:p>
          <a:p>
            <a:pPr marL="342900" indent="-342900">
              <a:buFont typeface="Arial" panose="020B0604020202020204" pitchFamily="34" charset="0"/>
              <a:buChar char="•"/>
            </a:pPr>
            <a:endParaRPr lang="es-ES" altLang="es-CO" sz="2400" dirty="0"/>
          </a:p>
        </p:txBody>
      </p:sp>
      <p:sp>
        <p:nvSpPr>
          <p:cNvPr id="2" name="Rectangle 1">
            <a:extLst>
              <a:ext uri="{FF2B5EF4-FFF2-40B4-BE49-F238E27FC236}">
                <a16:creationId xmlns:a16="http://schemas.microsoft.com/office/drawing/2014/main" id="{67D1036B-C2AD-4A4F-A5EB-4A47971A6269}"/>
              </a:ext>
            </a:extLst>
          </p:cNvPr>
          <p:cNvSpPr/>
          <p:nvPr/>
        </p:nvSpPr>
        <p:spPr>
          <a:xfrm>
            <a:off x="685800" y="1612896"/>
            <a:ext cx="6096000" cy="4247317"/>
          </a:xfrm>
          <a:prstGeom prst="rect">
            <a:avLst/>
          </a:prstGeom>
        </p:spPr>
        <p:txBody>
          <a:bodyPr>
            <a:spAutoFit/>
          </a:bodyPr>
          <a:lstStyle/>
          <a:p>
            <a:pPr indent="355600">
              <a:defRPr/>
            </a:pPr>
            <a:r>
              <a:rPr lang="es-ES" dirty="0"/>
              <a:t>•Intenta comprender el   comportamiento</a:t>
            </a:r>
          </a:p>
          <a:p>
            <a:pPr indent="355600">
              <a:defRPr/>
            </a:pPr>
            <a:r>
              <a:rPr lang="es-ES" dirty="0"/>
              <a:t>  de   entidades inteligentes (es una ciencia).</a:t>
            </a:r>
          </a:p>
          <a:p>
            <a:pPr indent="355600">
              <a:defRPr/>
            </a:pPr>
            <a:endParaRPr lang="es-ES" dirty="0"/>
          </a:p>
          <a:p>
            <a:pPr indent="355600">
              <a:defRPr/>
            </a:pPr>
            <a:r>
              <a:rPr lang="es-ES" dirty="0"/>
              <a:t>•Se esfuerza en construir máquinas inteligentes</a:t>
            </a:r>
          </a:p>
          <a:p>
            <a:pPr indent="355600">
              <a:defRPr/>
            </a:pPr>
            <a:r>
              <a:rPr lang="es-ES" dirty="0"/>
              <a:t>  (es una ingeniería).</a:t>
            </a:r>
          </a:p>
          <a:p>
            <a:pPr indent="355600">
              <a:defRPr/>
            </a:pPr>
            <a:endParaRPr lang="es-ES" dirty="0"/>
          </a:p>
          <a:p>
            <a:pPr indent="355600">
              <a:defRPr/>
            </a:pPr>
            <a:r>
              <a:rPr lang="es-ES" dirty="0"/>
              <a:t>•Máquinas inteligentes = máquinas capaces </a:t>
            </a:r>
          </a:p>
          <a:p>
            <a:pPr indent="355600">
              <a:defRPr/>
            </a:pPr>
            <a:r>
              <a:rPr lang="es-ES" dirty="0"/>
              <a:t>  de percibir, razonar, aprender, comunicarse y</a:t>
            </a:r>
          </a:p>
          <a:p>
            <a:pPr indent="355600">
              <a:defRPr/>
            </a:pPr>
            <a:r>
              <a:rPr lang="es-ES" dirty="0"/>
              <a:t>  actuar en entornos  complejos.</a:t>
            </a:r>
          </a:p>
          <a:p>
            <a:pPr indent="355600">
              <a:defRPr/>
            </a:pPr>
            <a:endParaRPr lang="es-ES" dirty="0"/>
          </a:p>
          <a:p>
            <a:pPr indent="355600">
              <a:defRPr/>
            </a:pPr>
            <a:r>
              <a:rPr lang="es-ES" dirty="0"/>
              <a:t>•La IA es un área reciente (1956).</a:t>
            </a:r>
          </a:p>
          <a:p>
            <a:pPr indent="355600">
              <a:defRPr/>
            </a:pPr>
            <a:endParaRPr lang="es-ES" dirty="0"/>
          </a:p>
          <a:p>
            <a:pPr indent="355600">
              <a:defRPr/>
            </a:pPr>
            <a:endParaRPr lang="es-ES" dirty="0"/>
          </a:p>
          <a:p>
            <a:pPr indent="355600">
              <a:defRPr/>
            </a:pPr>
            <a:r>
              <a:rPr lang="es-ES" dirty="0"/>
              <a:t>•El estudio de la inteligencia es una </a:t>
            </a:r>
          </a:p>
          <a:p>
            <a:pPr indent="360363">
              <a:defRPr/>
            </a:pPr>
            <a:r>
              <a:rPr lang="es-ES" dirty="0"/>
              <a:t>disciplina muy    antigua.</a:t>
            </a:r>
          </a:p>
        </p:txBody>
      </p:sp>
      <p:pic>
        <p:nvPicPr>
          <p:cNvPr id="10" name="Picture 5" descr="http://2.bp.blogspot.com/_ecz9BKdcnxQ/SqKYB8aqgvI/AAAAAAAAAxM/TiNrZmlJTII/s320/intelligence.jpg">
            <a:extLst>
              <a:ext uri="{FF2B5EF4-FFF2-40B4-BE49-F238E27FC236}">
                <a16:creationId xmlns:a16="http://schemas.microsoft.com/office/drawing/2014/main" id="{8B1F05FF-7514-49D2-B13F-6915CF784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8997" y="1593197"/>
            <a:ext cx="3368675"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13609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nodePh="1">
                                  <p:stCondLst>
                                    <p:cond delay="0"/>
                                  </p:stCondLst>
                                  <p:endCondLst>
                                    <p:cond evt="begin" delay="0">
                                      <p:tn val="5"/>
                                    </p:cond>
                                  </p:end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Inteligencia Artificial</a:t>
            </a:r>
            <a:endParaRPr lang="es-PE" altLang="es-CO" b="1" dirty="0"/>
          </a:p>
        </p:txBody>
      </p:sp>
      <p:sp>
        <p:nvSpPr>
          <p:cNvPr id="27651" name="Rectangle 3"/>
          <p:cNvSpPr>
            <a:spLocks noGrp="1" noChangeArrowheads="1"/>
          </p:cNvSpPr>
          <p:nvPr>
            <p:ph type="body" idx="1"/>
          </p:nvPr>
        </p:nvSpPr>
        <p:spPr>
          <a:xfrm>
            <a:off x="816006" y="1019621"/>
            <a:ext cx="8153400" cy="4985980"/>
          </a:xfrm>
        </p:spPr>
        <p:txBody>
          <a:bodyPr/>
          <a:lstStyle/>
          <a:p>
            <a:r>
              <a:rPr lang="es-MX" altLang="es-CO" sz="2000" dirty="0"/>
              <a:t>Las definiciones se agrupan en:</a:t>
            </a:r>
          </a:p>
          <a:p>
            <a:r>
              <a:rPr lang="es-CO" altLang="es-CO" sz="2000" dirty="0"/>
              <a:t>				          RAZONAMIENTO</a:t>
            </a:r>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r>
              <a:rPr lang="es-CO" altLang="es-CO" sz="2000" dirty="0"/>
              <a:t>	                                                        COMPORTAMIENTO</a:t>
            </a:r>
            <a:endParaRPr lang="es-ES" altLang="es-CO" sz="2400" dirty="0"/>
          </a:p>
        </p:txBody>
      </p:sp>
      <p:sp>
        <p:nvSpPr>
          <p:cNvPr id="11" name="Rectángulo 7">
            <a:extLst>
              <a:ext uri="{FF2B5EF4-FFF2-40B4-BE49-F238E27FC236}">
                <a16:creationId xmlns:a16="http://schemas.microsoft.com/office/drawing/2014/main" id="{98AB1D8A-8641-4FFE-84A9-1982F5E7190A}"/>
              </a:ext>
            </a:extLst>
          </p:cNvPr>
          <p:cNvSpPr/>
          <p:nvPr/>
        </p:nvSpPr>
        <p:spPr>
          <a:xfrm rot="16200000">
            <a:off x="1127563" y="2315260"/>
            <a:ext cx="1958219" cy="1074012"/>
          </a:xfrm>
          <a:prstGeom prst="rect">
            <a:avLst/>
          </a:prstGeom>
        </p:spPr>
        <p:txBody>
          <a:bodyPr wrap="square">
            <a:spAutoFit/>
          </a:bodyPr>
          <a:lstStyle/>
          <a:p>
            <a:pPr defTabSz="457200">
              <a:lnSpc>
                <a:spcPts val="2500"/>
              </a:lnSpc>
              <a:defRPr/>
            </a:pPr>
            <a:r>
              <a:rPr lang="es-CO" sz="4200" spc="150" dirty="0">
                <a:solidFill>
                  <a:prstClr val="white"/>
                </a:solidFill>
                <a:latin typeface="Ancizar Sans" panose="020B0602040300000003" pitchFamily="34" charset="0"/>
              </a:rPr>
              <a:t>Área de</a:t>
            </a:r>
            <a:r>
              <a:rPr lang="es-CO" sz="4200" spc="100" dirty="0">
                <a:solidFill>
                  <a:prstClr val="white"/>
                </a:solidFill>
                <a:latin typeface="Ancizar Sans" panose="020B0602040300000003" pitchFamily="34" charset="0"/>
              </a:rPr>
              <a:t> </a:t>
            </a:r>
            <a:r>
              <a:rPr lang="es-CO" sz="2600" dirty="0">
                <a:solidFill>
                  <a:prstClr val="white"/>
                </a:solidFill>
                <a:latin typeface="Ancizar Sans" panose="020B0602040300000003" pitchFamily="34" charset="0"/>
              </a:rPr>
              <a:t>investigación </a:t>
            </a:r>
            <a:r>
              <a:rPr lang="es-CO" sz="2900" dirty="0">
                <a:solidFill>
                  <a:prstClr val="white"/>
                </a:solidFill>
                <a:latin typeface="Ancizar Sans" panose="020B0602040300000003" pitchFamily="34" charset="0"/>
              </a:rPr>
              <a:t>y aplicación</a:t>
            </a:r>
          </a:p>
        </p:txBody>
      </p:sp>
      <p:graphicFrame>
        <p:nvGraphicFramePr>
          <p:cNvPr id="7" name="Object 2">
            <a:extLst>
              <a:ext uri="{FF2B5EF4-FFF2-40B4-BE49-F238E27FC236}">
                <a16:creationId xmlns:a16="http://schemas.microsoft.com/office/drawing/2014/main" id="{A4A266FE-0CE3-4653-8B7B-3804F56C92A8}"/>
              </a:ext>
            </a:extLst>
          </p:cNvPr>
          <p:cNvGraphicFramePr>
            <a:graphicFrameLocks noChangeAspect="1"/>
          </p:cNvGraphicFramePr>
          <p:nvPr/>
        </p:nvGraphicFramePr>
        <p:xfrm>
          <a:off x="2144712" y="1653668"/>
          <a:ext cx="7902575" cy="4189412"/>
        </p:xfrm>
        <a:graphic>
          <a:graphicData uri="http://schemas.openxmlformats.org/presentationml/2006/ole">
            <mc:AlternateContent xmlns:mc="http://schemas.openxmlformats.org/markup-compatibility/2006">
              <mc:Choice xmlns:v="urn:schemas-microsoft-com:vml" Requires="v">
                <p:oleObj spid="_x0000_s3083" name="Document" r:id="rId3" imgW="8044073" imgH="4264353" progId="Word.Document.8">
                  <p:embed/>
                </p:oleObj>
              </mc:Choice>
              <mc:Fallback>
                <p:oleObj name="Document" r:id="rId3" imgW="8044073" imgH="4264353" progId="Word.Document.8">
                  <p:embed/>
                  <p:pic>
                    <p:nvPicPr>
                      <p:cNvPr id="7" name="Object 2">
                        <a:extLst>
                          <a:ext uri="{FF2B5EF4-FFF2-40B4-BE49-F238E27FC236}">
                            <a16:creationId xmlns:a16="http://schemas.microsoft.com/office/drawing/2014/main" id="{A4A266FE-0CE3-4653-8B7B-3804F56C9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4712" y="1653668"/>
                        <a:ext cx="7902575" cy="4189412"/>
                      </a:xfrm>
                      <a:prstGeom prst="rect">
                        <a:avLst/>
                      </a:prstGeom>
                    </p:spPr>
                  </p:pic>
                </p:oleObj>
              </mc:Fallback>
            </mc:AlternateContent>
          </a:graphicData>
        </a:graphic>
      </p:graphicFrame>
      <p:sp>
        <p:nvSpPr>
          <p:cNvPr id="9" name="Text Box 4">
            <a:extLst>
              <a:ext uri="{FF2B5EF4-FFF2-40B4-BE49-F238E27FC236}">
                <a16:creationId xmlns:a16="http://schemas.microsoft.com/office/drawing/2014/main" id="{0F43E06F-04D8-4C73-9254-F21D9AFB3789}"/>
              </a:ext>
            </a:extLst>
          </p:cNvPr>
          <p:cNvSpPr txBox="1">
            <a:spLocks noChangeArrowheads="1"/>
          </p:cNvSpPr>
          <p:nvPr/>
        </p:nvSpPr>
        <p:spPr bwMode="auto">
          <a:xfrm>
            <a:off x="9976428" y="1653668"/>
            <a:ext cx="1524000" cy="701675"/>
          </a:xfrm>
          <a:prstGeom prst="rect">
            <a:avLst/>
          </a:prstGeom>
          <a:solidFill>
            <a:schemeClr val="tx2"/>
          </a:solidFill>
          <a:ln w="12700" cap="sq">
            <a:noFill/>
            <a:miter lim="800000"/>
            <a:headEnd type="none" w="sm" len="sm"/>
            <a:tailEnd type="none" w="sm" len="sm"/>
          </a:ln>
          <a:effectLst/>
        </p:spPr>
        <p:txBody>
          <a:bodyPr>
            <a:spAutoFit/>
          </a:bodyPr>
          <a:lstStyle/>
          <a:p>
            <a:pPr eaLnBrk="0" hangingPunct="0">
              <a:spcBef>
                <a:spcPct val="50000"/>
              </a:spcBef>
              <a:defRPr/>
            </a:pPr>
            <a:r>
              <a:rPr lang="es-ES" sz="2000" dirty="0">
                <a:solidFill>
                  <a:schemeClr val="bg1"/>
                </a:solidFill>
                <a:effectLst>
                  <a:outerShdw blurRad="38100" dist="38100" dir="2700000" algn="tl">
                    <a:srgbClr val="000000"/>
                  </a:outerShdw>
                </a:effectLst>
              </a:rPr>
              <a:t>Inteligencia ideal</a:t>
            </a:r>
          </a:p>
        </p:txBody>
      </p:sp>
      <p:sp>
        <p:nvSpPr>
          <p:cNvPr id="12" name="AutoShape 5">
            <a:extLst>
              <a:ext uri="{FF2B5EF4-FFF2-40B4-BE49-F238E27FC236}">
                <a16:creationId xmlns:a16="http://schemas.microsoft.com/office/drawing/2014/main" id="{64DA0E2D-64A9-425A-A29B-A4B7A33E49C9}"/>
              </a:ext>
            </a:extLst>
          </p:cNvPr>
          <p:cNvSpPr>
            <a:spLocks noChangeArrowheads="1"/>
          </p:cNvSpPr>
          <p:nvPr/>
        </p:nvSpPr>
        <p:spPr bwMode="auto">
          <a:xfrm>
            <a:off x="9711969" y="2277833"/>
            <a:ext cx="228600" cy="381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s-CO"/>
          </a:p>
        </p:txBody>
      </p:sp>
    </p:spTree>
    <p:extLst>
      <p:ext uri="{BB962C8B-B14F-4D97-AF65-F5344CB8AC3E}">
        <p14:creationId xmlns:p14="http://schemas.microsoft.com/office/powerpoint/2010/main" val="1339884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checkerboard(across)">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P spid="9" grpId="0" animBg="1"/>
      <p:bldP spid="1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840</TotalTime>
  <Words>656</Words>
  <Application>Microsoft Office PowerPoint</Application>
  <PresentationFormat>Panorámica</PresentationFormat>
  <Paragraphs>150</Paragraphs>
  <Slides>29</Slides>
  <Notes>2</Notes>
  <HiddenSlides>0</HiddenSlides>
  <MMClips>1</MMClips>
  <ScaleCrop>false</ScaleCrop>
  <HeadingPairs>
    <vt:vector size="8" baseType="variant">
      <vt:variant>
        <vt:lpstr>Fuentes usadas</vt:lpstr>
      </vt:variant>
      <vt:variant>
        <vt:i4>8</vt:i4>
      </vt:variant>
      <vt:variant>
        <vt:lpstr>Tema</vt:lpstr>
      </vt:variant>
      <vt:variant>
        <vt:i4>2</vt:i4>
      </vt:variant>
      <vt:variant>
        <vt:lpstr>Servidores OLE incrustados</vt:lpstr>
      </vt:variant>
      <vt:variant>
        <vt:i4>1</vt:i4>
      </vt:variant>
      <vt:variant>
        <vt:lpstr>Títulos de diapositiva</vt:lpstr>
      </vt:variant>
      <vt:variant>
        <vt:i4>29</vt:i4>
      </vt:variant>
    </vt:vector>
  </HeadingPairs>
  <TitlesOfParts>
    <vt:vector size="40" baseType="lpstr">
      <vt:lpstr>Ancizar Sans</vt:lpstr>
      <vt:lpstr>Ancizar Sans Black</vt:lpstr>
      <vt:lpstr>Arial</vt:lpstr>
      <vt:lpstr>Calibri</vt:lpstr>
      <vt:lpstr>Calibri Light</vt:lpstr>
      <vt:lpstr>Carlito</vt:lpstr>
      <vt:lpstr>Times New Roman</vt:lpstr>
      <vt:lpstr>Wingdings</vt:lpstr>
      <vt:lpstr>Office Theme</vt:lpstr>
      <vt:lpstr>Diseño personalizado</vt:lpstr>
      <vt:lpstr>Document</vt:lpstr>
      <vt:lpstr>Presentación de PowerPoint</vt:lpstr>
      <vt:lpstr>SISTEMAS INTELIGENTES</vt:lpstr>
      <vt:lpstr>Descripción del Curso  El curso de Sistemas Inteligentes cubre los aspectos más clásicos del campo de Inteligencia Artificial, desde sistemas basados en conocimiento a computación evolutiva, con el fin de proporcionar las herramientas necesarias para afrontar problemas de aplicación en un contexto investigativo y/o profesional.</vt:lpstr>
      <vt:lpstr>Contenido</vt:lpstr>
      <vt:lpstr>SISTEMAS INTELIGENTES Introducción</vt:lpstr>
      <vt:lpstr>Presentación de PowerPoint</vt:lpstr>
      <vt:lpstr>¿Qué es la inteligencia?</vt:lpstr>
      <vt:lpstr>Inteligencia Artificial</vt:lpstr>
      <vt:lpstr>Inteligencia Artificial</vt:lpstr>
      <vt:lpstr>Inteligencia Artificial</vt:lpstr>
      <vt:lpstr>Pasado, Presente y Futuro</vt:lpstr>
      <vt:lpstr>Pasado, Presente y Futuro</vt:lpstr>
      <vt:lpstr>Pasado, Presente y Futuro</vt:lpstr>
      <vt:lpstr>Pasado, Presente y Futuro</vt:lpstr>
      <vt:lpstr>Desmitificando la Inteligencia Artificial</vt:lpstr>
      <vt:lpstr>Desmitificando la Inteligencia Artificial</vt:lpstr>
      <vt:lpstr>Desmitificando la Inteligencia Artificial</vt:lpstr>
      <vt:lpstr>Desmitificando la Inteligencia Artificial</vt:lpstr>
      <vt:lpstr>Desmitificando la Inteligencia Artificial</vt:lpstr>
      <vt:lpstr>Desmitificando la Inteligencia Artificial</vt:lpstr>
      <vt:lpstr>Desmitificando la Inteligencia Artificial</vt:lpstr>
      <vt:lpstr>Desmitificando la Inteligencia Artificial</vt:lpstr>
      <vt:lpstr>Aplicaciones de la Inteligencia Artificial</vt:lpstr>
      <vt:lpstr>Aplicaciones de la Inteligencia Artificial</vt:lpstr>
      <vt:lpstr>Aplicaciones de la Inteligencia Artificial</vt:lpstr>
      <vt:lpstr>Aplicaciones de la Inteligencia Artificial</vt:lpstr>
      <vt:lpstr>Aplicaciones de la Inteligencia Artificial</vt:lpstr>
      <vt:lpstr>Aplicaciones de la Inteligencia Artificial</vt:lpstr>
      <vt:lpstr>Preguntas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Andrés Mera Banguero</dc:creator>
  <cp:lastModifiedBy>ASUS</cp:lastModifiedBy>
  <cp:revision>57</cp:revision>
  <dcterms:created xsi:type="dcterms:W3CDTF">2020-04-28T14:51:51Z</dcterms:created>
  <dcterms:modified xsi:type="dcterms:W3CDTF">2020-05-07T14:51:08Z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2019-12-06T00:00:00Z</vt:filetime>
  </property>
  <property fmtid="{D5CDD505-2E9C-101B-9397-08002B2CF9AE}" pid="3" name="Creator">
    <vt:lpwstr>Microsoft® PowerPoint® para Office 365</vt:lpwstr>
  </property>
  <property fmtid="{D5CDD505-2E9C-101B-9397-08002B2CF9AE}" pid="4" name="LastSaved">
    <vt:filetime>2020-04-28T00:00:00Z</vt:filetime>
  </property>
</Properties>
</file>